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6A54F4-089B-4B79-88A7-84D908BA731D}" type="doc">
      <dgm:prSet loTypeId="urn:microsoft.com/office/officeart/2008/layout/AlternatingPictureCircles" loCatId="pictur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58AC54E6-B292-44F1-BBA9-57225216E32D}">
      <dgm:prSet phldrT="[Texto]"/>
      <dgm:spPr/>
      <dgm:t>
        <a:bodyPr/>
        <a:lstStyle/>
        <a:p>
          <a:r>
            <a:rPr lang="pt-BR" dirty="0" smtClean="0"/>
            <a:t>Ligação Covalente</a:t>
          </a:r>
          <a:endParaRPr lang="pt-BR" dirty="0"/>
        </a:p>
      </dgm:t>
    </dgm:pt>
    <dgm:pt modelId="{2EB5CC27-8BF2-4B0F-A260-FC70CA236949}" type="parTrans" cxnId="{39F368E1-BFB8-4B7A-9973-4B500E725B3B}">
      <dgm:prSet/>
      <dgm:spPr/>
      <dgm:t>
        <a:bodyPr/>
        <a:lstStyle/>
        <a:p>
          <a:endParaRPr lang="pt-BR"/>
        </a:p>
      </dgm:t>
    </dgm:pt>
    <dgm:pt modelId="{EC577131-4577-4D05-B2C5-A8C64DFB1375}" type="sibTrans" cxnId="{39F368E1-BFB8-4B7A-9973-4B500E725B3B}">
      <dgm:prSet/>
      <dgm:spPr/>
      <dgm:t>
        <a:bodyPr/>
        <a:lstStyle/>
        <a:p>
          <a:endParaRPr lang="pt-BR"/>
        </a:p>
      </dgm:t>
    </dgm:pt>
    <dgm:pt modelId="{CF7DD340-944C-4602-9196-EEC93F500F31}" type="pres">
      <dgm:prSet presAssocID="{066A54F4-089B-4B79-88A7-84D908BA731D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pt-BR"/>
        </a:p>
      </dgm:t>
    </dgm:pt>
    <dgm:pt modelId="{9293ADEA-3EDC-4E6A-BB2A-5A2902DC64EA}" type="pres">
      <dgm:prSet presAssocID="{58AC54E6-B292-44F1-BBA9-57225216E32D}" presName="composite" presStyleCnt="0"/>
      <dgm:spPr/>
    </dgm:pt>
    <dgm:pt modelId="{A5D2275F-8002-4F05-AC9D-2C78D7D363F9}" type="pres">
      <dgm:prSet presAssocID="{58AC54E6-B292-44F1-BBA9-57225216E32D}" presName="Accent" presStyleLbl="alignNode1" presStyleIdx="0" presStyleCnt="1">
        <dgm:presLayoutVars>
          <dgm:chMax val="0"/>
          <dgm:chPref val="0"/>
        </dgm:presLayoutVars>
      </dgm:prSet>
      <dgm:spPr/>
    </dgm:pt>
    <dgm:pt modelId="{571AAD34-A23A-4DF2-97A5-45FC2FD8A13F}" type="pres">
      <dgm:prSet presAssocID="{58AC54E6-B292-44F1-BBA9-57225216E32D}" presName="Image" presStyleLbl="bgImgPlace1" presStyleIdx="0" presStyleCnt="1">
        <dgm:presLayoutVars>
          <dgm:chMax val="0"/>
          <dgm:chPref val="0"/>
          <dgm:bulletEnabled val="1"/>
        </dgm:presLayoutVars>
      </dgm:prSet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5CE752B1-D199-44AA-BFCC-504463F6D5B4}" type="pres">
      <dgm:prSet presAssocID="{58AC54E6-B292-44F1-BBA9-57225216E32D}" presName="Parent" presStyleLbl="fgAccFollow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B04167A-02CA-487F-B0E6-1FE8CE61D522}" type="pres">
      <dgm:prSet presAssocID="{58AC54E6-B292-44F1-BBA9-57225216E32D}" presName="Space" presStyleCnt="0">
        <dgm:presLayoutVars>
          <dgm:chMax val="0"/>
          <dgm:chPref val="0"/>
        </dgm:presLayoutVars>
      </dgm:prSet>
      <dgm:spPr/>
    </dgm:pt>
  </dgm:ptLst>
  <dgm:cxnLst>
    <dgm:cxn modelId="{29607B88-B959-4597-9235-04B52F62321C}" type="presOf" srcId="{58AC54E6-B292-44F1-BBA9-57225216E32D}" destId="{5CE752B1-D199-44AA-BFCC-504463F6D5B4}" srcOrd="0" destOrd="0" presId="urn:microsoft.com/office/officeart/2008/layout/AlternatingPictureCircles"/>
    <dgm:cxn modelId="{39F368E1-BFB8-4B7A-9973-4B500E725B3B}" srcId="{066A54F4-089B-4B79-88A7-84D908BA731D}" destId="{58AC54E6-B292-44F1-BBA9-57225216E32D}" srcOrd="0" destOrd="0" parTransId="{2EB5CC27-8BF2-4B0F-A260-FC70CA236949}" sibTransId="{EC577131-4577-4D05-B2C5-A8C64DFB1375}"/>
    <dgm:cxn modelId="{8513FEAA-5A3C-428B-BD6C-B40DA59D8F93}" type="presOf" srcId="{066A54F4-089B-4B79-88A7-84D908BA731D}" destId="{CF7DD340-944C-4602-9196-EEC93F500F31}" srcOrd="0" destOrd="0" presId="urn:microsoft.com/office/officeart/2008/layout/AlternatingPictureCircles"/>
    <dgm:cxn modelId="{B369A3B3-2AA4-4B9B-8DA8-D8583E819912}" type="presParOf" srcId="{CF7DD340-944C-4602-9196-EEC93F500F31}" destId="{9293ADEA-3EDC-4E6A-BB2A-5A2902DC64EA}" srcOrd="0" destOrd="0" presId="urn:microsoft.com/office/officeart/2008/layout/AlternatingPictureCircles"/>
    <dgm:cxn modelId="{135ACCD1-835E-4F8B-8511-1FD2D4BBCA4E}" type="presParOf" srcId="{9293ADEA-3EDC-4E6A-BB2A-5A2902DC64EA}" destId="{A5D2275F-8002-4F05-AC9D-2C78D7D363F9}" srcOrd="0" destOrd="0" presId="urn:microsoft.com/office/officeart/2008/layout/AlternatingPictureCircles"/>
    <dgm:cxn modelId="{80E54B55-DF6B-4FA4-8C4F-664E4F7D8EEF}" type="presParOf" srcId="{9293ADEA-3EDC-4E6A-BB2A-5A2902DC64EA}" destId="{571AAD34-A23A-4DF2-97A5-45FC2FD8A13F}" srcOrd="1" destOrd="0" presId="urn:microsoft.com/office/officeart/2008/layout/AlternatingPictureCircles"/>
    <dgm:cxn modelId="{D4C5CBFB-C42E-45E1-818F-0B0EC4616B4A}" type="presParOf" srcId="{9293ADEA-3EDC-4E6A-BB2A-5A2902DC64EA}" destId="{5CE752B1-D199-44AA-BFCC-504463F6D5B4}" srcOrd="2" destOrd="0" presId="urn:microsoft.com/office/officeart/2008/layout/AlternatingPictureCircles"/>
    <dgm:cxn modelId="{4147497B-A041-4665-9F41-DE127DCE0346}" type="presParOf" srcId="{9293ADEA-3EDC-4E6A-BB2A-5A2902DC64EA}" destId="{5B04167A-02CA-487F-B0E6-1FE8CE61D522}" srcOrd="3" destOrd="0" presId="urn:microsoft.com/office/officeart/2008/layout/AlternatingPictureCircl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03D6AB-3848-49DD-AE9C-EF8E96F1B316}" type="doc">
      <dgm:prSet loTypeId="urn:microsoft.com/office/officeart/2005/8/layout/pList2" loCatId="pictur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7D081960-92C4-49A5-8757-0A629A349903}">
      <dgm:prSet/>
      <dgm:spPr/>
      <dgm:t>
        <a:bodyPr/>
        <a:lstStyle/>
        <a:p>
          <a:pPr algn="ctr" rtl="0"/>
          <a:r>
            <a:rPr lang="pt-BR" b="1" smtClean="0"/>
            <a:t>A ligação covalente é caracterizada pelo compartilhamento de elétrons entre átomos, isto é, os átomos compartilham entre si pares de elétrons para adquirir estabilidade eletrônica.</a:t>
          </a:r>
          <a:br>
            <a:rPr lang="pt-BR" b="1" smtClean="0"/>
          </a:br>
          <a:endParaRPr lang="pt-BR" b="1"/>
        </a:p>
      </dgm:t>
    </dgm:pt>
    <dgm:pt modelId="{B1BB7682-A7A4-4E7C-9805-28130AC999EB}" type="parTrans" cxnId="{903E99D1-1ED3-4F9B-9AD1-CABE5DFCBA75}">
      <dgm:prSet/>
      <dgm:spPr/>
      <dgm:t>
        <a:bodyPr/>
        <a:lstStyle/>
        <a:p>
          <a:endParaRPr lang="pt-BR" b="1"/>
        </a:p>
      </dgm:t>
    </dgm:pt>
    <dgm:pt modelId="{908A52C2-6745-4497-97C5-BB9ADEBF7E86}" type="sibTrans" cxnId="{903E99D1-1ED3-4F9B-9AD1-CABE5DFCBA75}">
      <dgm:prSet/>
      <dgm:spPr/>
      <dgm:t>
        <a:bodyPr/>
        <a:lstStyle/>
        <a:p>
          <a:endParaRPr lang="pt-BR" b="1"/>
        </a:p>
      </dgm:t>
    </dgm:pt>
    <dgm:pt modelId="{4146ACE2-4E42-4365-96BB-8B2C2FCC6894}" type="pres">
      <dgm:prSet presAssocID="{BF03D6AB-3848-49DD-AE9C-EF8E96F1B31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9CF7D15-8C08-42C5-83D7-7316E5777FE6}" type="pres">
      <dgm:prSet presAssocID="{BF03D6AB-3848-49DD-AE9C-EF8E96F1B316}" presName="bkgdShp" presStyleLbl="alignAccFollowNode1" presStyleIdx="0" presStyleCnt="1"/>
      <dgm:spPr/>
    </dgm:pt>
    <dgm:pt modelId="{D09849F4-1993-45BD-8F78-D9620C9470DF}" type="pres">
      <dgm:prSet presAssocID="{BF03D6AB-3848-49DD-AE9C-EF8E96F1B316}" presName="linComp" presStyleCnt="0"/>
      <dgm:spPr/>
    </dgm:pt>
    <dgm:pt modelId="{F0E6B997-8E5C-4002-ACCE-684133620590}" type="pres">
      <dgm:prSet presAssocID="{7D081960-92C4-49A5-8757-0A629A349903}" presName="compNode" presStyleCnt="0"/>
      <dgm:spPr/>
    </dgm:pt>
    <dgm:pt modelId="{6B08E44B-8D9F-444E-9B5A-1A84AD8C9DDC}" type="pres">
      <dgm:prSet presAssocID="{7D081960-92C4-49A5-8757-0A629A349903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0669514-F49C-4177-BDE1-D10870FCF303}" type="pres">
      <dgm:prSet presAssocID="{7D081960-92C4-49A5-8757-0A629A349903}" presName="invisiNode" presStyleLbl="node1" presStyleIdx="0" presStyleCnt="1"/>
      <dgm:spPr/>
    </dgm:pt>
    <dgm:pt modelId="{06ED7902-F5E8-4424-A907-761E5D1964F7}" type="pres">
      <dgm:prSet presAssocID="{7D081960-92C4-49A5-8757-0A629A349903}" presName="imagNode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903E99D1-1ED3-4F9B-9AD1-CABE5DFCBA75}" srcId="{BF03D6AB-3848-49DD-AE9C-EF8E96F1B316}" destId="{7D081960-92C4-49A5-8757-0A629A349903}" srcOrd="0" destOrd="0" parTransId="{B1BB7682-A7A4-4E7C-9805-28130AC999EB}" sibTransId="{908A52C2-6745-4497-97C5-BB9ADEBF7E86}"/>
    <dgm:cxn modelId="{21428540-A010-4C89-B05A-AE9AAAA9C720}" type="presOf" srcId="{7D081960-92C4-49A5-8757-0A629A349903}" destId="{6B08E44B-8D9F-444E-9B5A-1A84AD8C9DDC}" srcOrd="0" destOrd="0" presId="urn:microsoft.com/office/officeart/2005/8/layout/pList2"/>
    <dgm:cxn modelId="{4FBF4781-F2E9-4A3C-AD9F-25EC6A521C8F}" type="presOf" srcId="{BF03D6AB-3848-49DD-AE9C-EF8E96F1B316}" destId="{4146ACE2-4E42-4365-96BB-8B2C2FCC6894}" srcOrd="0" destOrd="0" presId="urn:microsoft.com/office/officeart/2005/8/layout/pList2"/>
    <dgm:cxn modelId="{9887E6CD-14AB-4B94-A13C-3E341FA19BDC}" type="presParOf" srcId="{4146ACE2-4E42-4365-96BB-8B2C2FCC6894}" destId="{E9CF7D15-8C08-42C5-83D7-7316E5777FE6}" srcOrd="0" destOrd="0" presId="urn:microsoft.com/office/officeart/2005/8/layout/pList2"/>
    <dgm:cxn modelId="{250FC142-DD7F-4DB5-841A-00CA0B2A6273}" type="presParOf" srcId="{4146ACE2-4E42-4365-96BB-8B2C2FCC6894}" destId="{D09849F4-1993-45BD-8F78-D9620C9470DF}" srcOrd="1" destOrd="0" presId="urn:microsoft.com/office/officeart/2005/8/layout/pList2"/>
    <dgm:cxn modelId="{6F96CF3B-B62C-416A-8A67-5D5B1CC4072A}" type="presParOf" srcId="{D09849F4-1993-45BD-8F78-D9620C9470DF}" destId="{F0E6B997-8E5C-4002-ACCE-684133620590}" srcOrd="0" destOrd="0" presId="urn:microsoft.com/office/officeart/2005/8/layout/pList2"/>
    <dgm:cxn modelId="{B3A61EED-58CA-4484-A3DE-48F2C16B9A63}" type="presParOf" srcId="{F0E6B997-8E5C-4002-ACCE-684133620590}" destId="{6B08E44B-8D9F-444E-9B5A-1A84AD8C9DDC}" srcOrd="0" destOrd="0" presId="urn:microsoft.com/office/officeart/2005/8/layout/pList2"/>
    <dgm:cxn modelId="{EDE70589-E157-45AE-940F-81A54601ED94}" type="presParOf" srcId="{F0E6B997-8E5C-4002-ACCE-684133620590}" destId="{80669514-F49C-4177-BDE1-D10870FCF303}" srcOrd="1" destOrd="0" presId="urn:microsoft.com/office/officeart/2005/8/layout/pList2"/>
    <dgm:cxn modelId="{CFC4BB90-1475-4A95-9297-4CBB16C0FCCD}" type="presParOf" srcId="{F0E6B997-8E5C-4002-ACCE-684133620590}" destId="{06ED7902-F5E8-4424-A907-761E5D1964F7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2C31AC-D0D7-4395-8C00-A5D82232413A}" type="doc">
      <dgm:prSet loTypeId="urn:microsoft.com/office/officeart/2005/8/layout/process4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24B9BB17-AA3A-4A2B-83E8-56EE29C5F230}">
      <dgm:prSet custT="1"/>
      <dgm:spPr>
        <a:solidFill>
          <a:schemeClr val="accent2"/>
        </a:solidFill>
      </dgm:spPr>
      <dgm:t>
        <a:bodyPr/>
        <a:lstStyle/>
        <a:p>
          <a:pPr rtl="0"/>
          <a:r>
            <a:rPr lang="pt-BR" sz="3200" b="1" dirty="0" smtClean="0"/>
            <a:t>Segundo a teoria ou </a:t>
          </a:r>
          <a:r>
            <a:rPr lang="pt-BR" sz="3200" b="1" u="none" dirty="0" smtClean="0"/>
            <a:t>REGRA DO OCTETO</a:t>
          </a:r>
          <a:r>
            <a:rPr lang="pt-BR" sz="3200" b="1" dirty="0" smtClean="0"/>
            <a:t>, os átomos dos elementos ficam estáveis quando atingem a configuração eletrônica de um gás nobre, ou seja, quando eles possuem oito elétrons em sua camada de valência (camada mais externa) ou dois elétrons — no caso de possuírem somente a camada eletrônica K.</a:t>
          </a:r>
          <a:endParaRPr lang="pt-BR" sz="3200" b="1" dirty="0"/>
        </a:p>
      </dgm:t>
    </dgm:pt>
    <dgm:pt modelId="{01DD3BA9-E4B5-4DAF-877B-FCE59394B6E6}" type="parTrans" cxnId="{D9F499F1-E499-4336-AF4D-90A49C9DAEE9}">
      <dgm:prSet/>
      <dgm:spPr/>
      <dgm:t>
        <a:bodyPr/>
        <a:lstStyle/>
        <a:p>
          <a:endParaRPr lang="pt-BR" sz="3200" b="1"/>
        </a:p>
      </dgm:t>
    </dgm:pt>
    <dgm:pt modelId="{E54378D5-7D8F-4CDA-882B-98B6B4F35FAC}" type="sibTrans" cxnId="{D9F499F1-E499-4336-AF4D-90A49C9DAEE9}">
      <dgm:prSet/>
      <dgm:spPr/>
      <dgm:t>
        <a:bodyPr/>
        <a:lstStyle/>
        <a:p>
          <a:endParaRPr lang="pt-BR" sz="3200" b="1"/>
        </a:p>
      </dgm:t>
    </dgm:pt>
    <dgm:pt modelId="{0595C0BA-5FA0-487A-9CCC-7F1EBA04760E}">
      <dgm:prSet custT="1"/>
      <dgm:spPr/>
      <dgm:t>
        <a:bodyPr/>
        <a:lstStyle/>
        <a:p>
          <a:pPr rtl="0"/>
          <a:r>
            <a:rPr lang="pt-BR" sz="3200" b="1" dirty="0" smtClean="0"/>
            <a:t>O composto formado na ligação covalente é denominado MOLÉCULA.</a:t>
          </a:r>
          <a:endParaRPr lang="pt-BR" sz="3200" b="1" dirty="0"/>
        </a:p>
      </dgm:t>
    </dgm:pt>
    <dgm:pt modelId="{1D1D48A2-76CD-4937-AF7B-D024CBF30588}" type="parTrans" cxnId="{0A889E45-8EFD-41C5-B0B3-C2BC594F246C}">
      <dgm:prSet/>
      <dgm:spPr/>
      <dgm:t>
        <a:bodyPr/>
        <a:lstStyle/>
        <a:p>
          <a:endParaRPr lang="pt-BR" sz="3200" b="1"/>
        </a:p>
      </dgm:t>
    </dgm:pt>
    <dgm:pt modelId="{1EFEADD1-9A2A-4CB9-80CC-CFB10D98FC16}" type="sibTrans" cxnId="{0A889E45-8EFD-41C5-B0B3-C2BC594F246C}">
      <dgm:prSet/>
      <dgm:spPr/>
      <dgm:t>
        <a:bodyPr/>
        <a:lstStyle/>
        <a:p>
          <a:endParaRPr lang="pt-BR" sz="3200" b="1"/>
        </a:p>
      </dgm:t>
    </dgm:pt>
    <dgm:pt modelId="{9CAA5F2D-3B50-433B-9680-B69B54C21159}" type="pres">
      <dgm:prSet presAssocID="{B92C31AC-D0D7-4395-8C00-A5D82232413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0FFCAC2-411B-4811-948A-7A2319E6D36F}" type="pres">
      <dgm:prSet presAssocID="{0595C0BA-5FA0-487A-9CCC-7F1EBA04760E}" presName="boxAndChildren" presStyleCnt="0"/>
      <dgm:spPr/>
    </dgm:pt>
    <dgm:pt modelId="{69F722FC-8A1B-4936-A527-5ADA9EBF0BB5}" type="pres">
      <dgm:prSet presAssocID="{0595C0BA-5FA0-487A-9CCC-7F1EBA04760E}" presName="parentTextBox" presStyleLbl="node1" presStyleIdx="0" presStyleCnt="2"/>
      <dgm:spPr/>
      <dgm:t>
        <a:bodyPr/>
        <a:lstStyle/>
        <a:p>
          <a:endParaRPr lang="pt-BR"/>
        </a:p>
      </dgm:t>
    </dgm:pt>
    <dgm:pt modelId="{DDCC5243-BCDF-489E-B155-0F5E5E563641}" type="pres">
      <dgm:prSet presAssocID="{E54378D5-7D8F-4CDA-882B-98B6B4F35FAC}" presName="sp" presStyleCnt="0"/>
      <dgm:spPr/>
    </dgm:pt>
    <dgm:pt modelId="{8CFDE23F-91B0-4F4C-918C-31F5CD33270B}" type="pres">
      <dgm:prSet presAssocID="{24B9BB17-AA3A-4A2B-83E8-56EE29C5F230}" presName="arrowAndChildren" presStyleCnt="0"/>
      <dgm:spPr/>
    </dgm:pt>
    <dgm:pt modelId="{5AA4B63B-DFB8-48AA-825E-9027DB562015}" type="pres">
      <dgm:prSet presAssocID="{24B9BB17-AA3A-4A2B-83E8-56EE29C5F230}" presName="parentTextArrow" presStyleLbl="node1" presStyleIdx="1" presStyleCnt="2" custScaleY="225054"/>
      <dgm:spPr/>
      <dgm:t>
        <a:bodyPr/>
        <a:lstStyle/>
        <a:p>
          <a:endParaRPr lang="pt-BR"/>
        </a:p>
      </dgm:t>
    </dgm:pt>
  </dgm:ptLst>
  <dgm:cxnLst>
    <dgm:cxn modelId="{816B4AAF-C8A9-4679-888D-5AAB1B56F966}" type="presOf" srcId="{0595C0BA-5FA0-487A-9CCC-7F1EBA04760E}" destId="{69F722FC-8A1B-4936-A527-5ADA9EBF0BB5}" srcOrd="0" destOrd="0" presId="urn:microsoft.com/office/officeart/2005/8/layout/process4"/>
    <dgm:cxn modelId="{0A889E45-8EFD-41C5-B0B3-C2BC594F246C}" srcId="{B92C31AC-D0D7-4395-8C00-A5D82232413A}" destId="{0595C0BA-5FA0-487A-9CCC-7F1EBA04760E}" srcOrd="1" destOrd="0" parTransId="{1D1D48A2-76CD-4937-AF7B-D024CBF30588}" sibTransId="{1EFEADD1-9A2A-4CB9-80CC-CFB10D98FC16}"/>
    <dgm:cxn modelId="{EBE3779A-FCF4-4005-AE4B-7A978E311CF9}" type="presOf" srcId="{B92C31AC-D0D7-4395-8C00-A5D82232413A}" destId="{9CAA5F2D-3B50-433B-9680-B69B54C21159}" srcOrd="0" destOrd="0" presId="urn:microsoft.com/office/officeart/2005/8/layout/process4"/>
    <dgm:cxn modelId="{D9F499F1-E499-4336-AF4D-90A49C9DAEE9}" srcId="{B92C31AC-D0D7-4395-8C00-A5D82232413A}" destId="{24B9BB17-AA3A-4A2B-83E8-56EE29C5F230}" srcOrd="0" destOrd="0" parTransId="{01DD3BA9-E4B5-4DAF-877B-FCE59394B6E6}" sibTransId="{E54378D5-7D8F-4CDA-882B-98B6B4F35FAC}"/>
    <dgm:cxn modelId="{CF10475C-7B53-4482-A5CC-08A0A887CD92}" type="presOf" srcId="{24B9BB17-AA3A-4A2B-83E8-56EE29C5F230}" destId="{5AA4B63B-DFB8-48AA-825E-9027DB562015}" srcOrd="0" destOrd="0" presId="urn:microsoft.com/office/officeart/2005/8/layout/process4"/>
    <dgm:cxn modelId="{9DFDF5BC-8AA9-4BCA-B082-5F52A0485EE0}" type="presParOf" srcId="{9CAA5F2D-3B50-433B-9680-B69B54C21159}" destId="{D0FFCAC2-411B-4811-948A-7A2319E6D36F}" srcOrd="0" destOrd="0" presId="urn:microsoft.com/office/officeart/2005/8/layout/process4"/>
    <dgm:cxn modelId="{8D93B239-320E-4F74-BEFA-14C951CD8155}" type="presParOf" srcId="{D0FFCAC2-411B-4811-948A-7A2319E6D36F}" destId="{69F722FC-8A1B-4936-A527-5ADA9EBF0BB5}" srcOrd="0" destOrd="0" presId="urn:microsoft.com/office/officeart/2005/8/layout/process4"/>
    <dgm:cxn modelId="{F15A789E-6888-48AF-931E-DDFFA56DE05B}" type="presParOf" srcId="{9CAA5F2D-3B50-433B-9680-B69B54C21159}" destId="{DDCC5243-BCDF-489E-B155-0F5E5E563641}" srcOrd="1" destOrd="0" presId="urn:microsoft.com/office/officeart/2005/8/layout/process4"/>
    <dgm:cxn modelId="{1EA61687-9E50-41E3-910F-E736F69C8944}" type="presParOf" srcId="{9CAA5F2D-3B50-433B-9680-B69B54C21159}" destId="{8CFDE23F-91B0-4F4C-918C-31F5CD33270B}" srcOrd="2" destOrd="0" presId="urn:microsoft.com/office/officeart/2005/8/layout/process4"/>
    <dgm:cxn modelId="{61630F33-6039-449F-9E10-FB01837AC3A4}" type="presParOf" srcId="{8CFDE23F-91B0-4F4C-918C-31F5CD33270B}" destId="{5AA4B63B-DFB8-48AA-825E-9027DB56201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A585DD-A2FF-4FDE-AB61-3C01F1E9AE4F}" type="doc">
      <dgm:prSet loTypeId="urn:microsoft.com/office/officeart/2005/8/layout/vList4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738414EC-081D-40AC-8801-85392C48BAB6}">
      <dgm:prSet/>
      <dgm:spPr/>
      <dgm:t>
        <a:bodyPr/>
        <a:lstStyle/>
        <a:p>
          <a:pPr rtl="0"/>
          <a:r>
            <a:rPr lang="pt-BR" dirty="0" smtClean="0"/>
            <a:t>Não-metais e não-metais</a:t>
          </a:r>
          <a:endParaRPr lang="pt-BR" dirty="0"/>
        </a:p>
      </dgm:t>
    </dgm:pt>
    <dgm:pt modelId="{4013AC44-0FDE-4B2B-93E7-A24205131A38}" type="parTrans" cxnId="{68C7C088-0E04-4CBC-8AFA-8798301BF554}">
      <dgm:prSet/>
      <dgm:spPr/>
      <dgm:t>
        <a:bodyPr/>
        <a:lstStyle/>
        <a:p>
          <a:endParaRPr lang="pt-BR"/>
        </a:p>
      </dgm:t>
    </dgm:pt>
    <dgm:pt modelId="{2EE5AB56-A96A-436A-B65D-038413A97130}" type="sibTrans" cxnId="{68C7C088-0E04-4CBC-8AFA-8798301BF554}">
      <dgm:prSet/>
      <dgm:spPr/>
      <dgm:t>
        <a:bodyPr/>
        <a:lstStyle/>
        <a:p>
          <a:endParaRPr lang="pt-BR"/>
        </a:p>
      </dgm:t>
    </dgm:pt>
    <dgm:pt modelId="{BD9F6EAB-1874-4D01-BC05-6F1241D975DB}">
      <dgm:prSet/>
      <dgm:spPr/>
      <dgm:t>
        <a:bodyPr/>
        <a:lstStyle/>
        <a:p>
          <a:pPr rtl="0"/>
          <a:r>
            <a:rPr lang="pt-BR" smtClean="0"/>
            <a:t>hidrogênio e não-metais </a:t>
          </a:r>
          <a:endParaRPr lang="pt-BR"/>
        </a:p>
      </dgm:t>
    </dgm:pt>
    <dgm:pt modelId="{F838555F-C1C5-4700-BB0C-1AE5C5A93CF1}" type="parTrans" cxnId="{CDB89676-F669-436D-8862-F8A1F6E1EA21}">
      <dgm:prSet/>
      <dgm:spPr/>
      <dgm:t>
        <a:bodyPr/>
        <a:lstStyle/>
        <a:p>
          <a:endParaRPr lang="pt-BR"/>
        </a:p>
      </dgm:t>
    </dgm:pt>
    <dgm:pt modelId="{FE65A7CF-5763-456E-AAA0-1D3877BA57E5}" type="sibTrans" cxnId="{CDB89676-F669-436D-8862-F8A1F6E1EA21}">
      <dgm:prSet/>
      <dgm:spPr/>
      <dgm:t>
        <a:bodyPr/>
        <a:lstStyle/>
        <a:p>
          <a:endParaRPr lang="pt-BR"/>
        </a:p>
      </dgm:t>
    </dgm:pt>
    <dgm:pt modelId="{4A85ACF6-AEED-47A1-AC78-6964E73514FC}">
      <dgm:prSet/>
      <dgm:spPr/>
      <dgm:t>
        <a:bodyPr/>
        <a:lstStyle/>
        <a:p>
          <a:pPr rtl="0"/>
          <a:r>
            <a:rPr lang="pt-BR" smtClean="0"/>
            <a:t>hidrogênio com hidrogênio</a:t>
          </a:r>
          <a:endParaRPr lang="pt-BR"/>
        </a:p>
      </dgm:t>
    </dgm:pt>
    <dgm:pt modelId="{9D8DD3F8-4561-406F-8477-865422ADC5F5}" type="parTrans" cxnId="{513F8489-3392-4996-B975-FF311C4E5F98}">
      <dgm:prSet/>
      <dgm:spPr/>
      <dgm:t>
        <a:bodyPr/>
        <a:lstStyle/>
        <a:p>
          <a:endParaRPr lang="pt-BR"/>
        </a:p>
      </dgm:t>
    </dgm:pt>
    <dgm:pt modelId="{CFF72C54-389E-4F20-A975-8970D1C57A55}" type="sibTrans" cxnId="{513F8489-3392-4996-B975-FF311C4E5F98}">
      <dgm:prSet/>
      <dgm:spPr/>
      <dgm:t>
        <a:bodyPr/>
        <a:lstStyle/>
        <a:p>
          <a:endParaRPr lang="pt-BR"/>
        </a:p>
      </dgm:t>
    </dgm:pt>
    <dgm:pt modelId="{9DE4F1E3-FBEE-4C86-954B-E673CDE62F7B}" type="pres">
      <dgm:prSet presAssocID="{B7A585DD-A2FF-4FDE-AB61-3C01F1E9AE4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09E226A-EEA3-438C-81F1-9F7E7DF75EB2}" type="pres">
      <dgm:prSet presAssocID="{738414EC-081D-40AC-8801-85392C48BAB6}" presName="comp" presStyleCnt="0"/>
      <dgm:spPr/>
    </dgm:pt>
    <dgm:pt modelId="{06382705-521D-4BC0-BC34-8EE88125C734}" type="pres">
      <dgm:prSet presAssocID="{738414EC-081D-40AC-8801-85392C48BAB6}" presName="box" presStyleLbl="node1" presStyleIdx="0" presStyleCnt="3"/>
      <dgm:spPr/>
      <dgm:t>
        <a:bodyPr/>
        <a:lstStyle/>
        <a:p>
          <a:endParaRPr lang="pt-BR"/>
        </a:p>
      </dgm:t>
    </dgm:pt>
    <dgm:pt modelId="{FBACA0EF-B226-4966-8129-E3EEC07E3DBB}" type="pres">
      <dgm:prSet presAssocID="{738414EC-081D-40AC-8801-85392C48BAB6}" presName="img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413E0D8E-A955-4608-B364-6F38749EF780}" type="pres">
      <dgm:prSet presAssocID="{738414EC-081D-40AC-8801-85392C48BAB6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E521727-F4F0-48A6-AD6E-C58B095431FF}" type="pres">
      <dgm:prSet presAssocID="{2EE5AB56-A96A-436A-B65D-038413A97130}" presName="spacer" presStyleCnt="0"/>
      <dgm:spPr/>
    </dgm:pt>
    <dgm:pt modelId="{F7921AEB-AD9A-47EE-9D0F-B1DB6842D1B4}" type="pres">
      <dgm:prSet presAssocID="{BD9F6EAB-1874-4D01-BC05-6F1241D975DB}" presName="comp" presStyleCnt="0"/>
      <dgm:spPr/>
    </dgm:pt>
    <dgm:pt modelId="{9A59533F-CCE0-445F-AD09-D9D2AB524B51}" type="pres">
      <dgm:prSet presAssocID="{BD9F6EAB-1874-4D01-BC05-6F1241D975DB}" presName="box" presStyleLbl="node1" presStyleIdx="1" presStyleCnt="3"/>
      <dgm:spPr/>
      <dgm:t>
        <a:bodyPr/>
        <a:lstStyle/>
        <a:p>
          <a:endParaRPr lang="pt-BR"/>
        </a:p>
      </dgm:t>
    </dgm:pt>
    <dgm:pt modelId="{FDEF594D-0E42-429C-92A2-92E807E2E59D}" type="pres">
      <dgm:prSet presAssocID="{BD9F6EAB-1874-4D01-BC05-6F1241D975DB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FF422B0B-0E63-4CDE-ACC3-5084DBE3C4A8}" type="pres">
      <dgm:prSet presAssocID="{BD9F6EAB-1874-4D01-BC05-6F1241D975D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2F91FFB-89F7-4342-8A7E-B77A9B5B99E0}" type="pres">
      <dgm:prSet presAssocID="{FE65A7CF-5763-456E-AAA0-1D3877BA57E5}" presName="spacer" presStyleCnt="0"/>
      <dgm:spPr/>
    </dgm:pt>
    <dgm:pt modelId="{D6687B28-B523-4529-8B9B-70BA83889218}" type="pres">
      <dgm:prSet presAssocID="{4A85ACF6-AEED-47A1-AC78-6964E73514FC}" presName="comp" presStyleCnt="0"/>
      <dgm:spPr/>
    </dgm:pt>
    <dgm:pt modelId="{41CC2F4A-4537-446E-8D7A-6A14C7F113F0}" type="pres">
      <dgm:prSet presAssocID="{4A85ACF6-AEED-47A1-AC78-6964E73514FC}" presName="box" presStyleLbl="node1" presStyleIdx="2" presStyleCnt="3"/>
      <dgm:spPr/>
      <dgm:t>
        <a:bodyPr/>
        <a:lstStyle/>
        <a:p>
          <a:endParaRPr lang="pt-BR"/>
        </a:p>
      </dgm:t>
    </dgm:pt>
    <dgm:pt modelId="{E5F21FB9-0B3C-445C-95E3-681D53082FA3}" type="pres">
      <dgm:prSet presAssocID="{4A85ACF6-AEED-47A1-AC78-6964E73514FC}" presName="img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398AE433-3FE0-4089-9B09-708AC773AF7D}" type="pres">
      <dgm:prSet presAssocID="{4A85ACF6-AEED-47A1-AC78-6964E73514FC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0C06F35-E23E-480A-9DB9-57F49D6B3C73}" type="presOf" srcId="{BD9F6EAB-1874-4D01-BC05-6F1241D975DB}" destId="{9A59533F-CCE0-445F-AD09-D9D2AB524B51}" srcOrd="0" destOrd="0" presId="urn:microsoft.com/office/officeart/2005/8/layout/vList4"/>
    <dgm:cxn modelId="{68C7C088-0E04-4CBC-8AFA-8798301BF554}" srcId="{B7A585DD-A2FF-4FDE-AB61-3C01F1E9AE4F}" destId="{738414EC-081D-40AC-8801-85392C48BAB6}" srcOrd="0" destOrd="0" parTransId="{4013AC44-0FDE-4B2B-93E7-A24205131A38}" sibTransId="{2EE5AB56-A96A-436A-B65D-038413A97130}"/>
    <dgm:cxn modelId="{D0160E20-4B92-43F3-8FBE-37E939580B4A}" type="presOf" srcId="{738414EC-081D-40AC-8801-85392C48BAB6}" destId="{413E0D8E-A955-4608-B364-6F38749EF780}" srcOrd="1" destOrd="0" presId="urn:microsoft.com/office/officeart/2005/8/layout/vList4"/>
    <dgm:cxn modelId="{C6B57FBF-BDC3-44AA-A4F4-9386C520DEB6}" type="presOf" srcId="{BD9F6EAB-1874-4D01-BC05-6F1241D975DB}" destId="{FF422B0B-0E63-4CDE-ACC3-5084DBE3C4A8}" srcOrd="1" destOrd="0" presId="urn:microsoft.com/office/officeart/2005/8/layout/vList4"/>
    <dgm:cxn modelId="{259BD4A6-197C-405E-B412-573CCA345519}" type="presOf" srcId="{B7A585DD-A2FF-4FDE-AB61-3C01F1E9AE4F}" destId="{9DE4F1E3-FBEE-4C86-954B-E673CDE62F7B}" srcOrd="0" destOrd="0" presId="urn:microsoft.com/office/officeart/2005/8/layout/vList4"/>
    <dgm:cxn modelId="{CDB89676-F669-436D-8862-F8A1F6E1EA21}" srcId="{B7A585DD-A2FF-4FDE-AB61-3C01F1E9AE4F}" destId="{BD9F6EAB-1874-4D01-BC05-6F1241D975DB}" srcOrd="1" destOrd="0" parTransId="{F838555F-C1C5-4700-BB0C-1AE5C5A93CF1}" sibTransId="{FE65A7CF-5763-456E-AAA0-1D3877BA57E5}"/>
    <dgm:cxn modelId="{513F8489-3392-4996-B975-FF311C4E5F98}" srcId="{B7A585DD-A2FF-4FDE-AB61-3C01F1E9AE4F}" destId="{4A85ACF6-AEED-47A1-AC78-6964E73514FC}" srcOrd="2" destOrd="0" parTransId="{9D8DD3F8-4561-406F-8477-865422ADC5F5}" sibTransId="{CFF72C54-389E-4F20-A975-8970D1C57A55}"/>
    <dgm:cxn modelId="{E1614E10-EFFB-4A25-86CC-8BCBFCF368A0}" type="presOf" srcId="{4A85ACF6-AEED-47A1-AC78-6964E73514FC}" destId="{398AE433-3FE0-4089-9B09-708AC773AF7D}" srcOrd="1" destOrd="0" presId="urn:microsoft.com/office/officeart/2005/8/layout/vList4"/>
    <dgm:cxn modelId="{2FBFE3C1-751B-4314-91E9-5AEE910CF93E}" type="presOf" srcId="{4A85ACF6-AEED-47A1-AC78-6964E73514FC}" destId="{41CC2F4A-4537-446E-8D7A-6A14C7F113F0}" srcOrd="0" destOrd="0" presId="urn:microsoft.com/office/officeart/2005/8/layout/vList4"/>
    <dgm:cxn modelId="{E2C8059D-A863-4C3E-BFA4-070305AF4752}" type="presOf" srcId="{738414EC-081D-40AC-8801-85392C48BAB6}" destId="{06382705-521D-4BC0-BC34-8EE88125C734}" srcOrd="0" destOrd="0" presId="urn:microsoft.com/office/officeart/2005/8/layout/vList4"/>
    <dgm:cxn modelId="{EA1C07DD-D53C-4690-A03A-358960F07884}" type="presParOf" srcId="{9DE4F1E3-FBEE-4C86-954B-E673CDE62F7B}" destId="{C09E226A-EEA3-438C-81F1-9F7E7DF75EB2}" srcOrd="0" destOrd="0" presId="urn:microsoft.com/office/officeart/2005/8/layout/vList4"/>
    <dgm:cxn modelId="{D9619702-46A6-40BB-8E32-41DCAB9FDAFF}" type="presParOf" srcId="{C09E226A-EEA3-438C-81F1-9F7E7DF75EB2}" destId="{06382705-521D-4BC0-BC34-8EE88125C734}" srcOrd="0" destOrd="0" presId="urn:microsoft.com/office/officeart/2005/8/layout/vList4"/>
    <dgm:cxn modelId="{99071CD7-8097-4A36-9487-99524D44E593}" type="presParOf" srcId="{C09E226A-EEA3-438C-81F1-9F7E7DF75EB2}" destId="{FBACA0EF-B226-4966-8129-E3EEC07E3DBB}" srcOrd="1" destOrd="0" presId="urn:microsoft.com/office/officeart/2005/8/layout/vList4"/>
    <dgm:cxn modelId="{740EF630-CB58-47A4-999B-9AD86BF89AC7}" type="presParOf" srcId="{C09E226A-EEA3-438C-81F1-9F7E7DF75EB2}" destId="{413E0D8E-A955-4608-B364-6F38749EF780}" srcOrd="2" destOrd="0" presId="urn:microsoft.com/office/officeart/2005/8/layout/vList4"/>
    <dgm:cxn modelId="{5398070E-4B59-4BEE-A4D5-596C3FEED5D3}" type="presParOf" srcId="{9DE4F1E3-FBEE-4C86-954B-E673CDE62F7B}" destId="{EE521727-F4F0-48A6-AD6E-C58B095431FF}" srcOrd="1" destOrd="0" presId="urn:microsoft.com/office/officeart/2005/8/layout/vList4"/>
    <dgm:cxn modelId="{4DA913E3-726A-4CCB-A5A2-DA9B47ABE8F4}" type="presParOf" srcId="{9DE4F1E3-FBEE-4C86-954B-E673CDE62F7B}" destId="{F7921AEB-AD9A-47EE-9D0F-B1DB6842D1B4}" srcOrd="2" destOrd="0" presId="urn:microsoft.com/office/officeart/2005/8/layout/vList4"/>
    <dgm:cxn modelId="{D1482E0F-6D1C-4955-91FB-657D7386998C}" type="presParOf" srcId="{F7921AEB-AD9A-47EE-9D0F-B1DB6842D1B4}" destId="{9A59533F-CCE0-445F-AD09-D9D2AB524B51}" srcOrd="0" destOrd="0" presId="urn:microsoft.com/office/officeart/2005/8/layout/vList4"/>
    <dgm:cxn modelId="{09BB8EA9-E61E-48A4-B207-45E2EB171AED}" type="presParOf" srcId="{F7921AEB-AD9A-47EE-9D0F-B1DB6842D1B4}" destId="{FDEF594D-0E42-429C-92A2-92E807E2E59D}" srcOrd="1" destOrd="0" presId="urn:microsoft.com/office/officeart/2005/8/layout/vList4"/>
    <dgm:cxn modelId="{4CD4B069-928C-4320-9C23-121C4D30AF83}" type="presParOf" srcId="{F7921AEB-AD9A-47EE-9D0F-B1DB6842D1B4}" destId="{FF422B0B-0E63-4CDE-ACC3-5084DBE3C4A8}" srcOrd="2" destOrd="0" presId="urn:microsoft.com/office/officeart/2005/8/layout/vList4"/>
    <dgm:cxn modelId="{FADB3295-E855-44ED-95D4-83F01A293C37}" type="presParOf" srcId="{9DE4F1E3-FBEE-4C86-954B-E673CDE62F7B}" destId="{E2F91FFB-89F7-4342-8A7E-B77A9B5B99E0}" srcOrd="3" destOrd="0" presId="urn:microsoft.com/office/officeart/2005/8/layout/vList4"/>
    <dgm:cxn modelId="{EEA712B6-17F1-487C-8D72-64D2CA23FA5B}" type="presParOf" srcId="{9DE4F1E3-FBEE-4C86-954B-E673CDE62F7B}" destId="{D6687B28-B523-4529-8B9B-70BA83889218}" srcOrd="4" destOrd="0" presId="urn:microsoft.com/office/officeart/2005/8/layout/vList4"/>
    <dgm:cxn modelId="{5A6BADEE-7583-4C75-B194-8A5CB276716C}" type="presParOf" srcId="{D6687B28-B523-4529-8B9B-70BA83889218}" destId="{41CC2F4A-4537-446E-8D7A-6A14C7F113F0}" srcOrd="0" destOrd="0" presId="urn:microsoft.com/office/officeart/2005/8/layout/vList4"/>
    <dgm:cxn modelId="{8CC269D7-0A59-4366-AD20-FE3F8DD256DE}" type="presParOf" srcId="{D6687B28-B523-4529-8B9B-70BA83889218}" destId="{E5F21FB9-0B3C-445C-95E3-681D53082FA3}" srcOrd="1" destOrd="0" presId="urn:microsoft.com/office/officeart/2005/8/layout/vList4"/>
    <dgm:cxn modelId="{743F7D08-2369-469D-AAA7-CB395B816E18}" type="presParOf" srcId="{D6687B28-B523-4529-8B9B-70BA83889218}" destId="{398AE433-3FE0-4089-9B09-708AC773AF7D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2D0822-AD76-4E6D-914E-6B33905B7F04}" type="doc">
      <dgm:prSet loTypeId="urn:microsoft.com/office/officeart/2008/layout/VerticalCircleList" loCatId="list" qsTypeId="urn:microsoft.com/office/officeart/2005/8/quickstyle/simple5" qsCatId="simple" csTypeId="urn:microsoft.com/office/officeart/2005/8/colors/colorful5" csCatId="colorful"/>
      <dgm:spPr/>
      <dgm:t>
        <a:bodyPr/>
        <a:lstStyle/>
        <a:p>
          <a:endParaRPr lang="pt-BR"/>
        </a:p>
      </dgm:t>
    </dgm:pt>
    <dgm:pt modelId="{DB0F1D30-3442-43A8-912D-81A9DAAC7C2B}">
      <dgm:prSet custT="1"/>
      <dgm:spPr/>
      <dgm:t>
        <a:bodyPr/>
        <a:lstStyle/>
        <a:p>
          <a:pPr rtl="0"/>
          <a:r>
            <a:rPr lang="pt-BR" sz="4400" smtClean="0"/>
            <a:t>Fórmula Molecular</a:t>
          </a:r>
          <a:endParaRPr lang="pt-BR" sz="4400"/>
        </a:p>
      </dgm:t>
    </dgm:pt>
    <dgm:pt modelId="{94E41E3F-335E-46E6-8EE0-9A969CAA3EBC}" type="parTrans" cxnId="{6D6BF830-7072-4151-9B7F-B243BA6A03F8}">
      <dgm:prSet/>
      <dgm:spPr/>
      <dgm:t>
        <a:bodyPr/>
        <a:lstStyle/>
        <a:p>
          <a:endParaRPr lang="pt-BR" sz="4400"/>
        </a:p>
      </dgm:t>
    </dgm:pt>
    <dgm:pt modelId="{C1159878-1CB7-4C66-9A83-ABB3257A07B4}" type="sibTrans" cxnId="{6D6BF830-7072-4151-9B7F-B243BA6A03F8}">
      <dgm:prSet/>
      <dgm:spPr/>
      <dgm:t>
        <a:bodyPr/>
        <a:lstStyle/>
        <a:p>
          <a:endParaRPr lang="pt-BR" sz="4400"/>
        </a:p>
      </dgm:t>
    </dgm:pt>
    <dgm:pt modelId="{9520B8A3-54DE-4910-9934-73C9CF6B420C}">
      <dgm:prSet custT="1"/>
      <dgm:spPr/>
      <dgm:t>
        <a:bodyPr/>
        <a:lstStyle/>
        <a:p>
          <a:pPr rtl="0"/>
          <a:r>
            <a:rPr lang="pt-BR" sz="4400" dirty="0" smtClean="0"/>
            <a:t>Fórmula eletrônica</a:t>
          </a:r>
          <a:endParaRPr lang="pt-BR" sz="4400" dirty="0"/>
        </a:p>
      </dgm:t>
    </dgm:pt>
    <dgm:pt modelId="{EF0B267A-2A05-4A96-B85F-D697F0C69463}" type="parTrans" cxnId="{CC39A63C-3B03-43A5-8AC7-8C01DBED346A}">
      <dgm:prSet/>
      <dgm:spPr/>
      <dgm:t>
        <a:bodyPr/>
        <a:lstStyle/>
        <a:p>
          <a:endParaRPr lang="pt-BR" sz="4400"/>
        </a:p>
      </dgm:t>
    </dgm:pt>
    <dgm:pt modelId="{D408C504-358F-4144-A766-DE2752E243A5}" type="sibTrans" cxnId="{CC39A63C-3B03-43A5-8AC7-8C01DBED346A}">
      <dgm:prSet/>
      <dgm:spPr/>
      <dgm:t>
        <a:bodyPr/>
        <a:lstStyle/>
        <a:p>
          <a:endParaRPr lang="pt-BR" sz="4400"/>
        </a:p>
      </dgm:t>
    </dgm:pt>
    <dgm:pt modelId="{111FA623-BBCC-48BF-93B1-B093E954CD7B}">
      <dgm:prSet custT="1"/>
      <dgm:spPr/>
      <dgm:t>
        <a:bodyPr/>
        <a:lstStyle/>
        <a:p>
          <a:pPr rtl="0"/>
          <a:r>
            <a:rPr lang="pt-BR" sz="4400" smtClean="0"/>
            <a:t>Fórmula estrutural plana</a:t>
          </a:r>
          <a:endParaRPr lang="pt-BR" sz="4400"/>
        </a:p>
      </dgm:t>
    </dgm:pt>
    <dgm:pt modelId="{D569F169-E92F-4133-B961-7872844D1EE4}" type="parTrans" cxnId="{77B31D21-9EBF-45CC-917B-05E3137FB47C}">
      <dgm:prSet/>
      <dgm:spPr/>
      <dgm:t>
        <a:bodyPr/>
        <a:lstStyle/>
        <a:p>
          <a:endParaRPr lang="pt-BR" sz="4400"/>
        </a:p>
      </dgm:t>
    </dgm:pt>
    <dgm:pt modelId="{AC76A6F4-4E00-4B57-A150-FBBD38DA4FCC}" type="sibTrans" cxnId="{77B31D21-9EBF-45CC-917B-05E3137FB47C}">
      <dgm:prSet/>
      <dgm:spPr/>
      <dgm:t>
        <a:bodyPr/>
        <a:lstStyle/>
        <a:p>
          <a:endParaRPr lang="pt-BR" sz="4400"/>
        </a:p>
      </dgm:t>
    </dgm:pt>
    <dgm:pt modelId="{BDA5F635-0604-4295-82ED-E93135D166E1}" type="pres">
      <dgm:prSet presAssocID="{0D2D0822-AD76-4E6D-914E-6B33905B7F04}" presName="Name0" presStyleCnt="0">
        <dgm:presLayoutVars>
          <dgm:dir/>
        </dgm:presLayoutVars>
      </dgm:prSet>
      <dgm:spPr/>
      <dgm:t>
        <a:bodyPr/>
        <a:lstStyle/>
        <a:p>
          <a:endParaRPr lang="pt-BR"/>
        </a:p>
      </dgm:t>
    </dgm:pt>
    <dgm:pt modelId="{AB2900ED-68FF-4B9D-8DDC-201623FD01CF}" type="pres">
      <dgm:prSet presAssocID="{DB0F1D30-3442-43A8-912D-81A9DAAC7C2B}" presName="noChildren" presStyleCnt="0"/>
      <dgm:spPr/>
    </dgm:pt>
    <dgm:pt modelId="{E01122C3-F203-4977-B7F8-8BDFD25C0E4F}" type="pres">
      <dgm:prSet presAssocID="{DB0F1D30-3442-43A8-912D-81A9DAAC7C2B}" presName="gap" presStyleCnt="0"/>
      <dgm:spPr/>
    </dgm:pt>
    <dgm:pt modelId="{B2F11855-9168-4CDF-BE28-37A1EB4A7171}" type="pres">
      <dgm:prSet presAssocID="{DB0F1D30-3442-43A8-912D-81A9DAAC7C2B}" presName="medCircle2" presStyleLbl="vennNode1" presStyleIdx="0" presStyleCnt="3"/>
      <dgm:spPr/>
    </dgm:pt>
    <dgm:pt modelId="{C5067DC7-51A9-4C08-8482-82D3074A6214}" type="pres">
      <dgm:prSet presAssocID="{DB0F1D30-3442-43A8-912D-81A9DAAC7C2B}" presName="txLvlOnly1" presStyleLbl="revTx" presStyleIdx="0" presStyleCnt="3"/>
      <dgm:spPr/>
      <dgm:t>
        <a:bodyPr/>
        <a:lstStyle/>
        <a:p>
          <a:endParaRPr lang="pt-BR"/>
        </a:p>
      </dgm:t>
    </dgm:pt>
    <dgm:pt modelId="{EB2C90FF-F34A-46A5-B60A-7EA487179442}" type="pres">
      <dgm:prSet presAssocID="{9520B8A3-54DE-4910-9934-73C9CF6B420C}" presName="noChildren" presStyleCnt="0"/>
      <dgm:spPr/>
    </dgm:pt>
    <dgm:pt modelId="{71E45573-58D1-4B76-B910-04EE30253680}" type="pres">
      <dgm:prSet presAssocID="{9520B8A3-54DE-4910-9934-73C9CF6B420C}" presName="gap" presStyleCnt="0"/>
      <dgm:spPr/>
    </dgm:pt>
    <dgm:pt modelId="{93A143FB-3252-411E-B6E9-CC73982DEE21}" type="pres">
      <dgm:prSet presAssocID="{9520B8A3-54DE-4910-9934-73C9CF6B420C}" presName="medCircle2" presStyleLbl="vennNode1" presStyleIdx="1" presStyleCnt="3"/>
      <dgm:spPr/>
    </dgm:pt>
    <dgm:pt modelId="{83AB3EDD-968D-4390-9911-2D112F95B5C0}" type="pres">
      <dgm:prSet presAssocID="{9520B8A3-54DE-4910-9934-73C9CF6B420C}" presName="txLvlOnly1" presStyleLbl="revTx" presStyleIdx="1" presStyleCnt="3"/>
      <dgm:spPr/>
      <dgm:t>
        <a:bodyPr/>
        <a:lstStyle/>
        <a:p>
          <a:endParaRPr lang="pt-BR"/>
        </a:p>
      </dgm:t>
    </dgm:pt>
    <dgm:pt modelId="{8EE3630E-39FB-46AC-9560-86977A6FCEF7}" type="pres">
      <dgm:prSet presAssocID="{111FA623-BBCC-48BF-93B1-B093E954CD7B}" presName="noChildren" presStyleCnt="0"/>
      <dgm:spPr/>
    </dgm:pt>
    <dgm:pt modelId="{9C8940DC-0E8D-447E-967F-52BE3BBE45E1}" type="pres">
      <dgm:prSet presAssocID="{111FA623-BBCC-48BF-93B1-B093E954CD7B}" presName="gap" presStyleCnt="0"/>
      <dgm:spPr/>
    </dgm:pt>
    <dgm:pt modelId="{5E5C4B64-97B5-4B91-B90E-E8B3A7DEAB59}" type="pres">
      <dgm:prSet presAssocID="{111FA623-BBCC-48BF-93B1-B093E954CD7B}" presName="medCircle2" presStyleLbl="vennNode1" presStyleIdx="2" presStyleCnt="3"/>
      <dgm:spPr/>
    </dgm:pt>
    <dgm:pt modelId="{28B2B62C-5B0C-4334-82A2-B168864B848C}" type="pres">
      <dgm:prSet presAssocID="{111FA623-BBCC-48BF-93B1-B093E954CD7B}" presName="txLvlOnly1" presStyleLbl="revTx" presStyleIdx="2" presStyleCnt="3"/>
      <dgm:spPr/>
      <dgm:t>
        <a:bodyPr/>
        <a:lstStyle/>
        <a:p>
          <a:endParaRPr lang="pt-BR"/>
        </a:p>
      </dgm:t>
    </dgm:pt>
  </dgm:ptLst>
  <dgm:cxnLst>
    <dgm:cxn modelId="{CC39A63C-3B03-43A5-8AC7-8C01DBED346A}" srcId="{0D2D0822-AD76-4E6D-914E-6B33905B7F04}" destId="{9520B8A3-54DE-4910-9934-73C9CF6B420C}" srcOrd="1" destOrd="0" parTransId="{EF0B267A-2A05-4A96-B85F-D697F0C69463}" sibTransId="{D408C504-358F-4144-A766-DE2752E243A5}"/>
    <dgm:cxn modelId="{4FB29561-B3D0-473D-A162-5E5316CB56DE}" type="presOf" srcId="{111FA623-BBCC-48BF-93B1-B093E954CD7B}" destId="{28B2B62C-5B0C-4334-82A2-B168864B848C}" srcOrd="0" destOrd="0" presId="urn:microsoft.com/office/officeart/2008/layout/VerticalCircleList"/>
    <dgm:cxn modelId="{6D6BF830-7072-4151-9B7F-B243BA6A03F8}" srcId="{0D2D0822-AD76-4E6D-914E-6B33905B7F04}" destId="{DB0F1D30-3442-43A8-912D-81A9DAAC7C2B}" srcOrd="0" destOrd="0" parTransId="{94E41E3F-335E-46E6-8EE0-9A969CAA3EBC}" sibTransId="{C1159878-1CB7-4C66-9A83-ABB3257A07B4}"/>
    <dgm:cxn modelId="{F36D0B63-27AE-42C6-98B5-869AC0AFE051}" type="presOf" srcId="{9520B8A3-54DE-4910-9934-73C9CF6B420C}" destId="{83AB3EDD-968D-4390-9911-2D112F95B5C0}" srcOrd="0" destOrd="0" presId="urn:microsoft.com/office/officeart/2008/layout/VerticalCircleList"/>
    <dgm:cxn modelId="{171330EC-6DDF-4C39-86C7-FAE225F67E4B}" type="presOf" srcId="{0D2D0822-AD76-4E6D-914E-6B33905B7F04}" destId="{BDA5F635-0604-4295-82ED-E93135D166E1}" srcOrd="0" destOrd="0" presId="urn:microsoft.com/office/officeart/2008/layout/VerticalCircleList"/>
    <dgm:cxn modelId="{F90C4F22-D65D-4B00-92B2-9C4D658D6BA1}" type="presOf" srcId="{DB0F1D30-3442-43A8-912D-81A9DAAC7C2B}" destId="{C5067DC7-51A9-4C08-8482-82D3074A6214}" srcOrd="0" destOrd="0" presId="urn:microsoft.com/office/officeart/2008/layout/VerticalCircleList"/>
    <dgm:cxn modelId="{77B31D21-9EBF-45CC-917B-05E3137FB47C}" srcId="{0D2D0822-AD76-4E6D-914E-6B33905B7F04}" destId="{111FA623-BBCC-48BF-93B1-B093E954CD7B}" srcOrd="2" destOrd="0" parTransId="{D569F169-E92F-4133-B961-7872844D1EE4}" sibTransId="{AC76A6F4-4E00-4B57-A150-FBBD38DA4FCC}"/>
    <dgm:cxn modelId="{8B2FFB95-346B-4488-A5C1-4882BB803FA8}" type="presParOf" srcId="{BDA5F635-0604-4295-82ED-E93135D166E1}" destId="{AB2900ED-68FF-4B9D-8DDC-201623FD01CF}" srcOrd="0" destOrd="0" presId="urn:microsoft.com/office/officeart/2008/layout/VerticalCircleList"/>
    <dgm:cxn modelId="{00B3A7F9-52CF-4FE5-82AF-56465FF84F46}" type="presParOf" srcId="{AB2900ED-68FF-4B9D-8DDC-201623FD01CF}" destId="{E01122C3-F203-4977-B7F8-8BDFD25C0E4F}" srcOrd="0" destOrd="0" presId="urn:microsoft.com/office/officeart/2008/layout/VerticalCircleList"/>
    <dgm:cxn modelId="{73494CAA-58F7-47C9-9EA0-017B54BED7DC}" type="presParOf" srcId="{AB2900ED-68FF-4B9D-8DDC-201623FD01CF}" destId="{B2F11855-9168-4CDF-BE28-37A1EB4A7171}" srcOrd="1" destOrd="0" presId="urn:microsoft.com/office/officeart/2008/layout/VerticalCircleList"/>
    <dgm:cxn modelId="{F22752A8-0021-4650-8B07-3897BFAA9F1B}" type="presParOf" srcId="{AB2900ED-68FF-4B9D-8DDC-201623FD01CF}" destId="{C5067DC7-51A9-4C08-8482-82D3074A6214}" srcOrd="2" destOrd="0" presId="urn:microsoft.com/office/officeart/2008/layout/VerticalCircleList"/>
    <dgm:cxn modelId="{F7EED18E-A7E9-48B4-B5E8-0993E420614C}" type="presParOf" srcId="{BDA5F635-0604-4295-82ED-E93135D166E1}" destId="{EB2C90FF-F34A-46A5-B60A-7EA487179442}" srcOrd="1" destOrd="0" presId="urn:microsoft.com/office/officeart/2008/layout/VerticalCircleList"/>
    <dgm:cxn modelId="{78AED3A4-D251-4AC4-B930-7291BD9F86A6}" type="presParOf" srcId="{EB2C90FF-F34A-46A5-B60A-7EA487179442}" destId="{71E45573-58D1-4B76-B910-04EE30253680}" srcOrd="0" destOrd="0" presId="urn:microsoft.com/office/officeart/2008/layout/VerticalCircleList"/>
    <dgm:cxn modelId="{EDE3A90E-11AA-4BB9-AC72-D37479BFE28A}" type="presParOf" srcId="{EB2C90FF-F34A-46A5-B60A-7EA487179442}" destId="{93A143FB-3252-411E-B6E9-CC73982DEE21}" srcOrd="1" destOrd="0" presId="urn:microsoft.com/office/officeart/2008/layout/VerticalCircleList"/>
    <dgm:cxn modelId="{FD75E359-E0C2-400F-8FC7-A76F7726C018}" type="presParOf" srcId="{EB2C90FF-F34A-46A5-B60A-7EA487179442}" destId="{83AB3EDD-968D-4390-9911-2D112F95B5C0}" srcOrd="2" destOrd="0" presId="urn:microsoft.com/office/officeart/2008/layout/VerticalCircleList"/>
    <dgm:cxn modelId="{8A41D3F0-7903-4D1E-B86E-7DC43DABAED8}" type="presParOf" srcId="{BDA5F635-0604-4295-82ED-E93135D166E1}" destId="{8EE3630E-39FB-46AC-9560-86977A6FCEF7}" srcOrd="2" destOrd="0" presId="urn:microsoft.com/office/officeart/2008/layout/VerticalCircleList"/>
    <dgm:cxn modelId="{4EA97A2C-8AC6-4928-B4E9-5512E7060408}" type="presParOf" srcId="{8EE3630E-39FB-46AC-9560-86977A6FCEF7}" destId="{9C8940DC-0E8D-447E-967F-52BE3BBE45E1}" srcOrd="0" destOrd="0" presId="urn:microsoft.com/office/officeart/2008/layout/VerticalCircleList"/>
    <dgm:cxn modelId="{DF3468F8-805A-44DB-BEF6-7C529210F50C}" type="presParOf" srcId="{8EE3630E-39FB-46AC-9560-86977A6FCEF7}" destId="{5E5C4B64-97B5-4B91-B90E-E8B3A7DEAB59}" srcOrd="1" destOrd="0" presId="urn:microsoft.com/office/officeart/2008/layout/VerticalCircleList"/>
    <dgm:cxn modelId="{ED81FC80-03B2-44F8-8311-A97812EE71D1}" type="presParOf" srcId="{8EE3630E-39FB-46AC-9560-86977A6FCEF7}" destId="{28B2B62C-5B0C-4334-82A2-B168864B848C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557A964-31FD-47AD-A309-C1338F685157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pt-BR"/>
        </a:p>
      </dgm:t>
    </dgm:pt>
    <dgm:pt modelId="{D3E51421-596F-4527-A2EF-9BD0993267D0}">
      <dgm:prSet/>
      <dgm:spPr/>
      <dgm:t>
        <a:bodyPr/>
        <a:lstStyle/>
        <a:p>
          <a:pPr algn="ctr" rtl="0"/>
          <a:r>
            <a:rPr lang="pt-BR" b="1" smtClean="0"/>
            <a:t>FÓRMULA MOLECULAR</a:t>
          </a:r>
          <a:endParaRPr lang="pt-BR" b="1"/>
        </a:p>
      </dgm:t>
    </dgm:pt>
    <dgm:pt modelId="{0BDC92E3-8359-423D-AEDD-8FB60476AD83}" type="parTrans" cxnId="{4D1AF151-D21C-48A5-9054-EC1F83195079}">
      <dgm:prSet/>
      <dgm:spPr/>
      <dgm:t>
        <a:bodyPr/>
        <a:lstStyle/>
        <a:p>
          <a:pPr algn="ctr"/>
          <a:endParaRPr lang="pt-BR" b="1"/>
        </a:p>
      </dgm:t>
    </dgm:pt>
    <dgm:pt modelId="{1AA217E7-FB74-401D-A41A-DA67943FD7D4}" type="sibTrans" cxnId="{4D1AF151-D21C-48A5-9054-EC1F83195079}">
      <dgm:prSet/>
      <dgm:spPr/>
      <dgm:t>
        <a:bodyPr/>
        <a:lstStyle/>
        <a:p>
          <a:pPr algn="ctr"/>
          <a:endParaRPr lang="pt-BR" b="1"/>
        </a:p>
      </dgm:t>
    </dgm:pt>
    <dgm:pt modelId="{3D929DE2-3A93-4EB3-8A3D-221DC02EB813}" type="pres">
      <dgm:prSet presAssocID="{2557A964-31FD-47AD-A309-C1338F6851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70A512D-704F-4DBD-A6E0-83293D0DE1B5}" type="pres">
      <dgm:prSet presAssocID="{D3E51421-596F-4527-A2EF-9BD0993267D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07655D0-5F1C-4270-B4F3-5B57AFFAF4D2}" type="presOf" srcId="{D3E51421-596F-4527-A2EF-9BD0993267D0}" destId="{C70A512D-704F-4DBD-A6E0-83293D0DE1B5}" srcOrd="0" destOrd="0" presId="urn:microsoft.com/office/officeart/2005/8/layout/vList2"/>
    <dgm:cxn modelId="{FF6DF982-A32E-47D4-87B2-74A113B9E338}" type="presOf" srcId="{2557A964-31FD-47AD-A309-C1338F685157}" destId="{3D929DE2-3A93-4EB3-8A3D-221DC02EB813}" srcOrd="0" destOrd="0" presId="urn:microsoft.com/office/officeart/2005/8/layout/vList2"/>
    <dgm:cxn modelId="{4D1AF151-D21C-48A5-9054-EC1F83195079}" srcId="{2557A964-31FD-47AD-A309-C1338F685157}" destId="{D3E51421-596F-4527-A2EF-9BD0993267D0}" srcOrd="0" destOrd="0" parTransId="{0BDC92E3-8359-423D-AEDD-8FB60476AD83}" sibTransId="{1AA217E7-FB74-401D-A41A-DA67943FD7D4}"/>
    <dgm:cxn modelId="{B0C30FA3-5AF7-4B0F-86D8-AF399FAE80AA}" type="presParOf" srcId="{3D929DE2-3A93-4EB3-8A3D-221DC02EB813}" destId="{C70A512D-704F-4DBD-A6E0-83293D0DE1B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D55A698-03A8-4C56-8464-E8C8A5202C9B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pt-BR"/>
        </a:p>
      </dgm:t>
    </dgm:pt>
    <dgm:pt modelId="{36AFFCF6-8A54-4716-A56E-C2848E4046B9}">
      <dgm:prSet custT="1"/>
      <dgm:spPr/>
      <dgm:t>
        <a:bodyPr/>
        <a:lstStyle/>
        <a:p>
          <a:pPr algn="ctr" rtl="0"/>
          <a:r>
            <a:rPr lang="pt-BR" sz="4400" b="1" smtClean="0"/>
            <a:t>FÓRMULA ELETRÔNICA</a:t>
          </a:r>
          <a:endParaRPr lang="pt-BR" sz="4400" b="1"/>
        </a:p>
      </dgm:t>
    </dgm:pt>
    <dgm:pt modelId="{1BA5FA31-FB1F-488D-BD2A-58DAFE4B2F58}" type="parTrans" cxnId="{0DD0AFEE-A769-4D60-A554-B50485A34946}">
      <dgm:prSet/>
      <dgm:spPr/>
      <dgm:t>
        <a:bodyPr/>
        <a:lstStyle/>
        <a:p>
          <a:endParaRPr lang="pt-BR"/>
        </a:p>
      </dgm:t>
    </dgm:pt>
    <dgm:pt modelId="{E1168DA8-45FF-4FC4-8281-65EA94397CE3}" type="sibTrans" cxnId="{0DD0AFEE-A769-4D60-A554-B50485A34946}">
      <dgm:prSet/>
      <dgm:spPr/>
      <dgm:t>
        <a:bodyPr/>
        <a:lstStyle/>
        <a:p>
          <a:endParaRPr lang="pt-BR"/>
        </a:p>
      </dgm:t>
    </dgm:pt>
    <dgm:pt modelId="{3A93D12F-9623-424A-AC3C-3E76681BF27C}" type="pres">
      <dgm:prSet presAssocID="{DD55A698-03A8-4C56-8464-E8C8A5202C9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4997B41-AA9A-48FD-90D7-DA0D9295A4B3}" type="pres">
      <dgm:prSet presAssocID="{36AFFCF6-8A54-4716-A56E-C2848E4046B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DD0AFEE-A769-4D60-A554-B50485A34946}" srcId="{DD55A698-03A8-4C56-8464-E8C8A5202C9B}" destId="{36AFFCF6-8A54-4716-A56E-C2848E4046B9}" srcOrd="0" destOrd="0" parTransId="{1BA5FA31-FB1F-488D-BD2A-58DAFE4B2F58}" sibTransId="{E1168DA8-45FF-4FC4-8281-65EA94397CE3}"/>
    <dgm:cxn modelId="{991883E5-C763-4244-96DC-F5C32B6C50F8}" type="presOf" srcId="{36AFFCF6-8A54-4716-A56E-C2848E4046B9}" destId="{F4997B41-AA9A-48FD-90D7-DA0D9295A4B3}" srcOrd="0" destOrd="0" presId="urn:microsoft.com/office/officeart/2005/8/layout/vList2"/>
    <dgm:cxn modelId="{D93669B8-202E-4E53-B9C5-A7FB698409C6}" type="presOf" srcId="{DD55A698-03A8-4C56-8464-E8C8A5202C9B}" destId="{3A93D12F-9623-424A-AC3C-3E76681BF27C}" srcOrd="0" destOrd="0" presId="urn:microsoft.com/office/officeart/2005/8/layout/vList2"/>
    <dgm:cxn modelId="{0E5C35A0-1EAE-4431-B665-E21645046CC7}" type="presParOf" srcId="{3A93D12F-9623-424A-AC3C-3E76681BF27C}" destId="{F4997B41-AA9A-48FD-90D7-DA0D9295A4B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E3B2BF4-A04D-49C7-BB94-6B1305E906F0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/>
      <dgm:spPr/>
      <dgm:t>
        <a:bodyPr/>
        <a:lstStyle/>
        <a:p>
          <a:endParaRPr lang="pt-BR"/>
        </a:p>
      </dgm:t>
    </dgm:pt>
    <dgm:pt modelId="{2034CE8E-CC0F-4C49-A8E7-753BCC00F935}">
      <dgm:prSet custT="1"/>
      <dgm:spPr/>
      <dgm:t>
        <a:bodyPr/>
        <a:lstStyle/>
        <a:p>
          <a:pPr algn="ctr" rtl="0"/>
          <a:r>
            <a:rPr lang="pt-BR" sz="4000" b="1" smtClean="0"/>
            <a:t>FÓRMULA ESTRUTURAL PLANA</a:t>
          </a:r>
          <a:endParaRPr lang="pt-BR" sz="4000" b="1"/>
        </a:p>
      </dgm:t>
    </dgm:pt>
    <dgm:pt modelId="{D7457B4E-F761-4093-8F96-587C80A72106}" type="parTrans" cxnId="{F47D777A-7347-4632-B8C8-C87ABF0B6E2B}">
      <dgm:prSet/>
      <dgm:spPr/>
      <dgm:t>
        <a:bodyPr/>
        <a:lstStyle/>
        <a:p>
          <a:endParaRPr lang="pt-BR"/>
        </a:p>
      </dgm:t>
    </dgm:pt>
    <dgm:pt modelId="{A2E0107D-3197-4EB2-AF7C-9C86E520BF3C}" type="sibTrans" cxnId="{F47D777A-7347-4632-B8C8-C87ABF0B6E2B}">
      <dgm:prSet/>
      <dgm:spPr/>
      <dgm:t>
        <a:bodyPr/>
        <a:lstStyle/>
        <a:p>
          <a:endParaRPr lang="pt-BR"/>
        </a:p>
      </dgm:t>
    </dgm:pt>
    <dgm:pt modelId="{90755732-3C43-406C-9718-AF30150216F4}" type="pres">
      <dgm:prSet presAssocID="{5E3B2BF4-A04D-49C7-BB94-6B1305E906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87BB6F8-D26E-4B78-9B9F-0A2B2D802908}" type="pres">
      <dgm:prSet presAssocID="{2034CE8E-CC0F-4C49-A8E7-753BCC00F93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47D777A-7347-4632-B8C8-C87ABF0B6E2B}" srcId="{5E3B2BF4-A04D-49C7-BB94-6B1305E906F0}" destId="{2034CE8E-CC0F-4C49-A8E7-753BCC00F935}" srcOrd="0" destOrd="0" parTransId="{D7457B4E-F761-4093-8F96-587C80A72106}" sibTransId="{A2E0107D-3197-4EB2-AF7C-9C86E520BF3C}"/>
    <dgm:cxn modelId="{805C9820-4911-4A6E-AEAF-729BED0FAFAC}" type="presOf" srcId="{2034CE8E-CC0F-4C49-A8E7-753BCC00F935}" destId="{587BB6F8-D26E-4B78-9B9F-0A2B2D802908}" srcOrd="0" destOrd="0" presId="urn:microsoft.com/office/officeart/2005/8/layout/vList2"/>
    <dgm:cxn modelId="{C8640F55-76D0-487D-845D-7641DB4E98BD}" type="presOf" srcId="{5E3B2BF4-A04D-49C7-BB94-6B1305E906F0}" destId="{90755732-3C43-406C-9718-AF30150216F4}" srcOrd="0" destOrd="0" presId="urn:microsoft.com/office/officeart/2005/8/layout/vList2"/>
    <dgm:cxn modelId="{E44BDA4F-A55A-4D13-8F48-1161A68A48A0}" type="presParOf" srcId="{90755732-3C43-406C-9718-AF30150216F4}" destId="{587BB6F8-D26E-4B78-9B9F-0A2B2D80290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DD263C5-CA8C-447D-8CC1-9BD6677EE40F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0201D47A-44AF-49FF-9E45-1AA159C95545}">
      <dgm:prSet custT="1"/>
      <dgm:spPr/>
      <dgm:t>
        <a:bodyPr/>
        <a:lstStyle/>
        <a:p>
          <a:pPr algn="just" rtl="0"/>
          <a:r>
            <a:rPr lang="pt-BR" sz="3200" b="1" dirty="0" smtClean="0"/>
            <a:t>Na fórmula estrutural plana cada par compartilhado é representado por um traço. Veja:</a:t>
          </a:r>
          <a:endParaRPr lang="pt-BR" sz="3200" b="1" dirty="0"/>
        </a:p>
      </dgm:t>
    </dgm:pt>
    <dgm:pt modelId="{81493CBA-8497-4E9F-A133-C77C0308A7CC}" type="parTrans" cxnId="{63E94226-6A9D-43EA-BC00-D61A713C5CC9}">
      <dgm:prSet/>
      <dgm:spPr/>
      <dgm:t>
        <a:bodyPr/>
        <a:lstStyle/>
        <a:p>
          <a:endParaRPr lang="pt-BR" sz="3200"/>
        </a:p>
      </dgm:t>
    </dgm:pt>
    <dgm:pt modelId="{81658AD7-E44F-4AAA-8B5D-796B227FC8BB}" type="sibTrans" cxnId="{63E94226-6A9D-43EA-BC00-D61A713C5CC9}">
      <dgm:prSet/>
      <dgm:spPr/>
      <dgm:t>
        <a:bodyPr/>
        <a:lstStyle/>
        <a:p>
          <a:endParaRPr lang="pt-BR" sz="3200"/>
        </a:p>
      </dgm:t>
    </dgm:pt>
    <dgm:pt modelId="{BBD8D9ED-256E-4638-BFCD-2739B520EA59}" type="pres">
      <dgm:prSet presAssocID="{EDD263C5-CA8C-447D-8CC1-9BD6677EE4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C76EB28-6335-4048-9C34-6D5BF53B0BF8}" type="pres">
      <dgm:prSet presAssocID="{0201D47A-44AF-49FF-9E45-1AA159C95545}" presName="parentText" presStyleLbl="node1" presStyleIdx="0" presStyleCnt="1" custScaleY="45177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3E94226-6A9D-43EA-BC00-D61A713C5CC9}" srcId="{EDD263C5-CA8C-447D-8CC1-9BD6677EE40F}" destId="{0201D47A-44AF-49FF-9E45-1AA159C95545}" srcOrd="0" destOrd="0" parTransId="{81493CBA-8497-4E9F-A133-C77C0308A7CC}" sibTransId="{81658AD7-E44F-4AAA-8B5D-796B227FC8BB}"/>
    <dgm:cxn modelId="{A5C8C22C-9ACF-46BD-84EF-ED4C01F8B307}" type="presOf" srcId="{0201D47A-44AF-49FF-9E45-1AA159C95545}" destId="{AC76EB28-6335-4048-9C34-6D5BF53B0BF8}" srcOrd="0" destOrd="0" presId="urn:microsoft.com/office/officeart/2005/8/layout/vList2"/>
    <dgm:cxn modelId="{F6DC4661-FF8E-4329-9B29-C19E067EF72B}" type="presOf" srcId="{EDD263C5-CA8C-447D-8CC1-9BD6677EE40F}" destId="{BBD8D9ED-256E-4638-BFCD-2739B520EA59}" srcOrd="0" destOrd="0" presId="urn:microsoft.com/office/officeart/2005/8/layout/vList2"/>
    <dgm:cxn modelId="{2C11F148-CA08-4F29-B205-8E438B3742D1}" type="presParOf" srcId="{BBD8D9ED-256E-4638-BFCD-2739B520EA59}" destId="{AC76EB28-6335-4048-9C34-6D5BF53B0BF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D2275F-8002-4F05-AC9D-2C78D7D363F9}">
      <dsp:nvSpPr>
        <dsp:cNvPr id="0" name=""/>
        <dsp:cNvSpPr/>
      </dsp:nvSpPr>
      <dsp:spPr>
        <a:xfrm>
          <a:off x="4266044" y="405044"/>
          <a:ext cx="4374677" cy="4374486"/>
        </a:xfrm>
        <a:prstGeom prst="donut">
          <a:avLst>
            <a:gd name="adj" fmla="val 110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1AAD34-A23A-4DF2-97A5-45FC2FD8A13F}">
      <dsp:nvSpPr>
        <dsp:cNvPr id="0" name=""/>
        <dsp:cNvSpPr/>
      </dsp:nvSpPr>
      <dsp:spPr>
        <a:xfrm>
          <a:off x="237" y="558145"/>
          <a:ext cx="5380429" cy="4068093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E752B1-D199-44AA-BFCC-504463F6D5B4}">
      <dsp:nvSpPr>
        <dsp:cNvPr id="0" name=""/>
        <dsp:cNvSpPr/>
      </dsp:nvSpPr>
      <dsp:spPr>
        <a:xfrm>
          <a:off x="4747319" y="886217"/>
          <a:ext cx="3412127" cy="3411978"/>
        </a:xfrm>
        <a:prstGeom prst="ellips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700" kern="1200" dirty="0" smtClean="0"/>
            <a:t>Ligação Covalente</a:t>
          </a:r>
          <a:endParaRPr lang="pt-BR" sz="4700" kern="1200" dirty="0"/>
        </a:p>
      </dsp:txBody>
      <dsp:txXfrm>
        <a:off x="5247013" y="1385890"/>
        <a:ext cx="2412739" cy="24126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F7D15-8C08-42C5-83D7-7316E5777FE6}">
      <dsp:nvSpPr>
        <dsp:cNvPr id="0" name=""/>
        <dsp:cNvSpPr/>
      </dsp:nvSpPr>
      <dsp:spPr>
        <a:xfrm>
          <a:off x="0" y="0"/>
          <a:ext cx="8568952" cy="288392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6ED7902-F5E8-4424-A907-761E5D1964F7}">
      <dsp:nvSpPr>
        <dsp:cNvPr id="0" name=""/>
        <dsp:cNvSpPr/>
      </dsp:nvSpPr>
      <dsp:spPr>
        <a:xfrm>
          <a:off x="257068" y="384522"/>
          <a:ext cx="8054814" cy="2114874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B08E44B-8D9F-444E-9B5A-1A84AD8C9DDC}">
      <dsp:nvSpPr>
        <dsp:cNvPr id="0" name=""/>
        <dsp:cNvSpPr/>
      </dsp:nvSpPr>
      <dsp:spPr>
        <a:xfrm rot="10800000">
          <a:off x="257068" y="2883920"/>
          <a:ext cx="8054814" cy="3524791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t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b="1" kern="1200" smtClean="0"/>
            <a:t>A ligação covalente é caracterizada pelo compartilhamento de elétrons entre átomos, isto é, os átomos compartilham entre si pares de elétrons para adquirir estabilidade eletrônica.</a:t>
          </a:r>
          <a:br>
            <a:rPr lang="pt-BR" sz="3400" b="1" kern="1200" smtClean="0"/>
          </a:br>
          <a:endParaRPr lang="pt-BR" sz="3400" b="1" kern="1200"/>
        </a:p>
      </dsp:txBody>
      <dsp:txXfrm rot="10800000">
        <a:off x="365467" y="2883920"/>
        <a:ext cx="7838016" cy="34163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F722FC-8A1B-4936-A527-5ADA9EBF0BB5}">
      <dsp:nvSpPr>
        <dsp:cNvPr id="0" name=""/>
        <dsp:cNvSpPr/>
      </dsp:nvSpPr>
      <dsp:spPr>
        <a:xfrm>
          <a:off x="0" y="5113165"/>
          <a:ext cx="8784976" cy="148343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O composto formado na ligação covalente é denominado MOLÉCULA.</a:t>
          </a:r>
          <a:endParaRPr lang="pt-BR" sz="3200" b="1" kern="1200" dirty="0"/>
        </a:p>
      </dsp:txBody>
      <dsp:txXfrm>
        <a:off x="0" y="5113165"/>
        <a:ext cx="8784976" cy="1483437"/>
      </dsp:txXfrm>
    </dsp:sp>
    <dsp:sp modelId="{5AA4B63B-DFB8-48AA-825E-9027DB562015}">
      <dsp:nvSpPr>
        <dsp:cNvPr id="0" name=""/>
        <dsp:cNvSpPr/>
      </dsp:nvSpPr>
      <dsp:spPr>
        <a:xfrm rot="10800000">
          <a:off x="0" y="748"/>
          <a:ext cx="8784976" cy="5134668"/>
        </a:xfrm>
        <a:prstGeom prst="upArrowCallou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Segundo a teoria ou </a:t>
          </a:r>
          <a:r>
            <a:rPr lang="pt-BR" sz="3200" b="1" u="none" kern="1200" dirty="0" smtClean="0"/>
            <a:t>REGRA DO OCTETO</a:t>
          </a:r>
          <a:r>
            <a:rPr lang="pt-BR" sz="3200" b="1" kern="1200" dirty="0" smtClean="0"/>
            <a:t>, os átomos dos elementos ficam estáveis quando atingem a configuração eletrônica de um gás nobre, ou seja, quando eles possuem oito elétrons em sua camada de valência (camada mais externa) ou dois elétrons — no caso de possuírem somente a camada eletrônica K.</a:t>
          </a:r>
          <a:endParaRPr lang="pt-BR" sz="3200" b="1" kern="1200" dirty="0"/>
        </a:p>
      </dsp:txBody>
      <dsp:txXfrm rot="10800000">
        <a:off x="0" y="748"/>
        <a:ext cx="8784976" cy="33363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82705-521D-4BC0-BC34-8EE88125C734}">
      <dsp:nvSpPr>
        <dsp:cNvPr id="0" name=""/>
        <dsp:cNvSpPr/>
      </dsp:nvSpPr>
      <dsp:spPr>
        <a:xfrm>
          <a:off x="0" y="0"/>
          <a:ext cx="8712968" cy="1584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600" kern="1200" dirty="0" smtClean="0"/>
            <a:t>Não-metais e não-metais</a:t>
          </a:r>
          <a:endParaRPr lang="pt-BR" sz="4600" kern="1200" dirty="0"/>
        </a:p>
      </dsp:txBody>
      <dsp:txXfrm>
        <a:off x="1901004" y="0"/>
        <a:ext cx="6811963" cy="1584112"/>
      </dsp:txXfrm>
    </dsp:sp>
    <dsp:sp modelId="{FBACA0EF-B226-4966-8129-E3EEC07E3DBB}">
      <dsp:nvSpPr>
        <dsp:cNvPr id="0" name=""/>
        <dsp:cNvSpPr/>
      </dsp:nvSpPr>
      <dsp:spPr>
        <a:xfrm>
          <a:off x="158411" y="158411"/>
          <a:ext cx="1742593" cy="126729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9A59533F-CCE0-445F-AD09-D9D2AB524B51}">
      <dsp:nvSpPr>
        <dsp:cNvPr id="0" name=""/>
        <dsp:cNvSpPr/>
      </dsp:nvSpPr>
      <dsp:spPr>
        <a:xfrm>
          <a:off x="0" y="1742523"/>
          <a:ext cx="8712968" cy="1584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600" kern="1200" smtClean="0"/>
            <a:t>hidrogênio e não-metais </a:t>
          </a:r>
          <a:endParaRPr lang="pt-BR" sz="4600" kern="1200"/>
        </a:p>
      </dsp:txBody>
      <dsp:txXfrm>
        <a:off x="1901004" y="1742523"/>
        <a:ext cx="6811963" cy="1584112"/>
      </dsp:txXfrm>
    </dsp:sp>
    <dsp:sp modelId="{FDEF594D-0E42-429C-92A2-92E807E2E59D}">
      <dsp:nvSpPr>
        <dsp:cNvPr id="0" name=""/>
        <dsp:cNvSpPr/>
      </dsp:nvSpPr>
      <dsp:spPr>
        <a:xfrm>
          <a:off x="158411" y="1900934"/>
          <a:ext cx="1742593" cy="126729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1CC2F4A-4537-446E-8D7A-6A14C7F113F0}">
      <dsp:nvSpPr>
        <dsp:cNvPr id="0" name=""/>
        <dsp:cNvSpPr/>
      </dsp:nvSpPr>
      <dsp:spPr>
        <a:xfrm>
          <a:off x="0" y="3485047"/>
          <a:ext cx="8712968" cy="1584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600" kern="1200" smtClean="0"/>
            <a:t>hidrogênio com hidrogênio</a:t>
          </a:r>
          <a:endParaRPr lang="pt-BR" sz="4600" kern="1200"/>
        </a:p>
      </dsp:txBody>
      <dsp:txXfrm>
        <a:off x="1901004" y="3485047"/>
        <a:ext cx="6811963" cy="1584112"/>
      </dsp:txXfrm>
    </dsp:sp>
    <dsp:sp modelId="{E5F21FB9-0B3C-445C-95E3-681D53082FA3}">
      <dsp:nvSpPr>
        <dsp:cNvPr id="0" name=""/>
        <dsp:cNvSpPr/>
      </dsp:nvSpPr>
      <dsp:spPr>
        <a:xfrm>
          <a:off x="158411" y="3643458"/>
          <a:ext cx="1742593" cy="126729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11855-9168-4CDF-BE28-37A1EB4A7171}">
      <dsp:nvSpPr>
        <dsp:cNvPr id="0" name=""/>
        <dsp:cNvSpPr/>
      </dsp:nvSpPr>
      <dsp:spPr>
        <a:xfrm>
          <a:off x="297249" y="243675"/>
          <a:ext cx="1133693" cy="1133693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C5067DC7-51A9-4C08-8482-82D3074A6214}">
      <dsp:nvSpPr>
        <dsp:cNvPr id="0" name=""/>
        <dsp:cNvSpPr/>
      </dsp:nvSpPr>
      <dsp:spPr>
        <a:xfrm>
          <a:off x="864096" y="243675"/>
          <a:ext cx="6048672" cy="1133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5880" rIns="0" bIns="5588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400" kern="1200" smtClean="0"/>
            <a:t>Fórmula Molecular</a:t>
          </a:r>
          <a:endParaRPr lang="pt-BR" sz="4400" kern="1200"/>
        </a:p>
      </dsp:txBody>
      <dsp:txXfrm>
        <a:off x="864096" y="243675"/>
        <a:ext cx="6048672" cy="1133693"/>
      </dsp:txXfrm>
    </dsp:sp>
    <dsp:sp modelId="{93A143FB-3252-411E-B6E9-CC73982DEE21}">
      <dsp:nvSpPr>
        <dsp:cNvPr id="0" name=""/>
        <dsp:cNvSpPr/>
      </dsp:nvSpPr>
      <dsp:spPr>
        <a:xfrm>
          <a:off x="297249" y="1377369"/>
          <a:ext cx="1133693" cy="1133693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83AB3EDD-968D-4390-9911-2D112F95B5C0}">
      <dsp:nvSpPr>
        <dsp:cNvPr id="0" name=""/>
        <dsp:cNvSpPr/>
      </dsp:nvSpPr>
      <dsp:spPr>
        <a:xfrm>
          <a:off x="864096" y="1377369"/>
          <a:ext cx="6048672" cy="1133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5880" rIns="0" bIns="5588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400" kern="1200" dirty="0" smtClean="0"/>
            <a:t>Fórmula eletrônica</a:t>
          </a:r>
          <a:endParaRPr lang="pt-BR" sz="4400" kern="1200" dirty="0"/>
        </a:p>
      </dsp:txBody>
      <dsp:txXfrm>
        <a:off x="864096" y="1377369"/>
        <a:ext cx="6048672" cy="1133693"/>
      </dsp:txXfrm>
    </dsp:sp>
    <dsp:sp modelId="{5E5C4B64-97B5-4B91-B90E-E8B3A7DEAB59}">
      <dsp:nvSpPr>
        <dsp:cNvPr id="0" name=""/>
        <dsp:cNvSpPr/>
      </dsp:nvSpPr>
      <dsp:spPr>
        <a:xfrm>
          <a:off x="297249" y="2511062"/>
          <a:ext cx="1133693" cy="1133693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28B2B62C-5B0C-4334-82A2-B168864B848C}">
      <dsp:nvSpPr>
        <dsp:cNvPr id="0" name=""/>
        <dsp:cNvSpPr/>
      </dsp:nvSpPr>
      <dsp:spPr>
        <a:xfrm>
          <a:off x="864096" y="2511062"/>
          <a:ext cx="6048672" cy="1133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5880" rIns="0" bIns="5588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400" kern="1200" smtClean="0"/>
            <a:t>Fórmula estrutural plana</a:t>
          </a:r>
          <a:endParaRPr lang="pt-BR" sz="4400" kern="1200"/>
        </a:p>
      </dsp:txBody>
      <dsp:txXfrm>
        <a:off x="864096" y="2511062"/>
        <a:ext cx="6048672" cy="11336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0A512D-704F-4DBD-A6E0-83293D0DE1B5}">
      <dsp:nvSpPr>
        <dsp:cNvPr id="0" name=""/>
        <dsp:cNvSpPr/>
      </dsp:nvSpPr>
      <dsp:spPr>
        <a:xfrm>
          <a:off x="0" y="5368"/>
          <a:ext cx="8363272" cy="9833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100" b="1" kern="1200" smtClean="0"/>
            <a:t>FÓRMULA MOLECULAR</a:t>
          </a:r>
          <a:endParaRPr lang="pt-BR" sz="4100" b="1" kern="1200"/>
        </a:p>
      </dsp:txBody>
      <dsp:txXfrm>
        <a:off x="48005" y="53373"/>
        <a:ext cx="8267262" cy="8873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997B41-AA9A-48FD-90D7-DA0D9295A4B3}">
      <dsp:nvSpPr>
        <dsp:cNvPr id="0" name=""/>
        <dsp:cNvSpPr/>
      </dsp:nvSpPr>
      <dsp:spPr>
        <a:xfrm>
          <a:off x="0" y="539"/>
          <a:ext cx="8229600" cy="11419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400" b="1" kern="1200" smtClean="0"/>
            <a:t>FÓRMULA ELETRÔNICA</a:t>
          </a:r>
          <a:endParaRPr lang="pt-BR" sz="4400" b="1" kern="1200"/>
        </a:p>
      </dsp:txBody>
      <dsp:txXfrm>
        <a:off x="55744" y="56283"/>
        <a:ext cx="8118112" cy="10304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BB6F8-D26E-4B78-9B9F-0A2B2D802908}">
      <dsp:nvSpPr>
        <dsp:cNvPr id="0" name=""/>
        <dsp:cNvSpPr/>
      </dsp:nvSpPr>
      <dsp:spPr>
        <a:xfrm>
          <a:off x="0" y="539"/>
          <a:ext cx="8229600" cy="11419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b="1" kern="1200" smtClean="0"/>
            <a:t>FÓRMULA ESTRUTURAL PLANA</a:t>
          </a:r>
          <a:endParaRPr lang="pt-BR" sz="4000" b="1" kern="1200"/>
        </a:p>
      </dsp:txBody>
      <dsp:txXfrm>
        <a:off x="55744" y="56283"/>
        <a:ext cx="8118112" cy="103043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6EB28-6335-4048-9C34-6D5BF53B0BF8}">
      <dsp:nvSpPr>
        <dsp:cNvPr id="0" name=""/>
        <dsp:cNvSpPr/>
      </dsp:nvSpPr>
      <dsp:spPr>
        <a:xfrm>
          <a:off x="0" y="773"/>
          <a:ext cx="8568952" cy="158262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just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Na fórmula estrutural plana cada par compartilhado é representado por um traço. Veja:</a:t>
          </a:r>
          <a:endParaRPr lang="pt-BR" sz="3200" b="1" kern="1200" dirty="0"/>
        </a:p>
      </dsp:txBody>
      <dsp:txXfrm>
        <a:off x="77258" y="78031"/>
        <a:ext cx="8414436" cy="1428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Circles">
  <dgm:title val=""/>
  <dgm:desc val=""/>
  <dgm:catLst>
    <dgm:cat type="picture" pri="17000"/>
    <dgm:cat type="pictureconvert" pri="1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3" destOrd="0"/>
      </dgm:cxnLst>
      <dgm:bg/>
      <dgm:whole/>
    </dgm:dataModel>
  </dgm:clrData>
  <dgm:layoutNode name="Name0">
    <dgm:varLst>
      <dgm:chMax/>
      <dgm:chPref/>
      <dgm:dir/>
    </dgm:varLst>
    <dgm:alg type="lin">
      <dgm:param type="linDir" val="fromT"/>
      <dgm:param type="fallback" val="2D"/>
      <dgm:param type="horzAlign" val="ctr"/>
      <dgm:param type="nodeVertAlign" val="t"/>
    </dgm:alg>
    <dgm:shape xmlns:r="http://schemas.openxmlformats.org/officeDocument/2006/relationships" r:blip="">
      <dgm:adjLst/>
    </dgm:shape>
    <dgm:choose name="Name1">
      <dgm:if name="Name2" axis="ch" ptType="node" func="cnt" op="gte" val="2">
        <dgm:constrLst>
          <dgm:constr type="primFontSz" for="des" ptType="node" op="equ" val="65"/>
          <dgm:constr type="w" for="ch" forName="composite" refType="h" refFor="ch" refForName="composite" fact="2.9499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if>
      <dgm:else name="Name3">
        <dgm:constrLst>
          <dgm:constr type="primFontSz" for="des" ptType="node" op="equ" val="65"/>
          <dgm:constr type="w" for="ch" forName="composite" refType="h" refFor="ch" refForName="composite" fact="1.9752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else>
    </dgm:choose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4">
          <dgm:if name="Name5" axis="precedSib" ptType="sibTrans" func="cnt" op="lte" val="0">
            <dgm:choose name="Name6">
              <dgm:if name="Name7" axis="followSib" ptType="sibTrans" func="cnt" op="lte" val="0">
                <dgm:choose name="Name8">
                  <dgm:if name="Name9" func="var" arg="dir" op="equ" val="norm">
                    <dgm:constrLst>
                      <dgm:constr type="l" for="ch" forName="Accent" refType="w" fact="0.4937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5494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if>
                  <dgm:else name="Name10">
                    <dgm:constrLst>
                      <dgm:constr type="l" for="ch" forName="Accent" refType="w" fact="0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0557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.3773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else>
                </dgm:choose>
              </dgm:if>
              <dgm:else name="Name11">
                <dgm:choose name="Name12">
                  <dgm:if name="Name13" func="var" arg="dir" op="equ" val="norm">
                    <dgm:choose name="Name14">
                      <dgm:if name="Name15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16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if>
                  <dgm:else name="Name17">
                    <dgm:choose name="Name18">
                      <dgm:if name="Name19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20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else>
                </dgm:choose>
              </dgm:else>
            </dgm:choose>
          </dgm:if>
          <dgm:else name="Name21">
            <dgm:choose name="Name22">
              <dgm:if name="Name23" func="var" arg="dir" op="equ" val="norm">
                <dgm:choose name="Name24">
                  <dgm:if name="Name25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26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if>
              <dgm:else name="Name27">
                <dgm:choose name="Name28">
                  <dgm:if name="Name29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30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else>
            </dgm:choose>
          </dgm:else>
        </dgm:choose>
        <dgm:layoutNode name="Accent" styleLbl="alignNode1">
          <dgm:varLst>
            <dgm:chMax val="0"/>
            <dgm:chPref val="0"/>
          </dgm:varLst>
          <dgm:alg type="sp"/>
          <dgm:shape xmlns:r="http://schemas.openxmlformats.org/officeDocument/2006/relationships" type="donut" r:blip="">
            <dgm:adjLst>
              <dgm:adj idx="1" val="0.1101"/>
            </dgm:adjLst>
          </dgm:shape>
          <dgm:presOf/>
        </dgm:layoutNode>
        <dgm:layoutNode name="Image" styleLbl="bgImgPlace1">
          <dgm:varLst>
            <dgm:chMax val="0"/>
            <dgm:chPref val="0"/>
            <dgm:bulletEnabled val="1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fgAccFollowNode1">
          <dgm:varLst>
            <dgm:chMax val="0"/>
            <dgm:chPref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Space">
          <dgm:varLst>
            <dgm:chMax val="0"/>
            <dgm:chPref val="0"/>
          </dgm:varLst>
          <dgm:alg type="sp"/>
          <dgm:shape xmlns:r="http://schemas.openxmlformats.org/officeDocument/2006/relationships" r:blip="">
            <dgm:adjLst/>
          </dgm:shape>
          <dgm:presOf/>
        </dgm:layoutNode>
      </dgm:layoutNode>
      <dgm:forEach name="Name31" axis="followSib" ptType="sibTrans" cnt="1">
        <dgm:layoutNode name="ConnectorComposite">
          <dgm:alg type="composite">
            <dgm:param type="ar" val=".4"/>
          </dgm:alg>
          <dgm:shape xmlns:r="http://schemas.openxmlformats.org/officeDocument/2006/relationships" r:blip="">
            <dgm:adjLst/>
          </dgm:shape>
          <dgm:constrLst>
            <dgm:constr type="l" for="ch" forName="TopSpacing" refType="w" fact="0"/>
            <dgm:constr type="t" for="ch" forName="TopSpacing" refType="h" fact="0"/>
            <dgm:constr type="h" for="ch" forName="TopSpacing" refType="h" fact="0.3"/>
            <dgm:constr type="w" for="ch" forName="TopSpacing" refType="w"/>
            <dgm:constr type="l" for="ch" forName="Connector" refType="w" fact="0"/>
            <dgm:constr type="t" for="ch" forName="Connector" refType="h" fact="0.3"/>
            <dgm:constr type="h" for="ch" forName="Connector" refType="h" fact="0.4"/>
            <dgm:constr type="w" for="ch" forName="Connector" refType="h" refFor="ch" refForName="Connector"/>
            <dgm:constr type="l" for="ch" forName="BottomSpacing" refType="w" fact="0"/>
            <dgm:constr type="t" for="ch" forName="BottomSpacing" refType="h" fact="0.7"/>
            <dgm:constr type="h" for="ch" forName="BottomSpacing" refType="h" fact="0.3"/>
            <dgm:constr type="w" for="ch" forName="BottomSpacing" refType="w"/>
          </dgm:constrLst>
          <dgm:layoutNode name="TopSpacing">
            <dgm:alg type="sp"/>
            <dgm:shape xmlns:r="http://schemas.openxmlformats.org/officeDocument/2006/relationships" r:blip="">
              <dgm:adjLst/>
            </dgm:shape>
          </dgm:layoutNode>
          <dgm:layoutNode name="Connector" styleLbl="alignNode1">
            <dgm:alg type="sp"/>
            <dgm:shape xmlns:r="http://schemas.openxmlformats.org/officeDocument/2006/relationships" type="flowChartConnector" r:blip="">
              <dgm:adjLst/>
            </dgm:shape>
            <dgm:presOf/>
          </dgm:layoutNode>
          <dgm:layoutNode name="BottomSpacing">
            <dgm:alg type="sp"/>
            <dgm:shape xmlns:r="http://schemas.openxmlformats.org/officeDocument/2006/relationships" r:blip="">
              <dgm:adjLst/>
            </dgm:shape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98CE-C1BD-461C-9F02-DCCC098E3E3D}" type="datetimeFigureOut">
              <a:rPr lang="pt-BR" smtClean="0"/>
              <a:t>22/03/2016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EAFD-230E-4B95-BD0D-60BAE830D0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215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98CE-C1BD-461C-9F02-DCCC098E3E3D}" type="datetimeFigureOut">
              <a:rPr lang="pt-BR" smtClean="0"/>
              <a:t>22/03/2016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EAFD-230E-4B95-BD0D-60BAE830D0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85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98CE-C1BD-461C-9F02-DCCC098E3E3D}" type="datetimeFigureOut">
              <a:rPr lang="pt-BR" smtClean="0"/>
              <a:t>22/03/2016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EAFD-230E-4B95-BD0D-60BAE830D0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753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98CE-C1BD-461C-9F02-DCCC098E3E3D}" type="datetimeFigureOut">
              <a:rPr lang="pt-BR" smtClean="0"/>
              <a:t>22/03/2016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EAFD-230E-4B95-BD0D-60BAE830D0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19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98CE-C1BD-461C-9F02-DCCC098E3E3D}" type="datetimeFigureOut">
              <a:rPr lang="pt-BR" smtClean="0"/>
              <a:t>22/03/2016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EAFD-230E-4B95-BD0D-60BAE830D0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3117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98CE-C1BD-461C-9F02-DCCC098E3E3D}" type="datetimeFigureOut">
              <a:rPr lang="pt-BR" smtClean="0"/>
              <a:t>22/03/2016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EAFD-230E-4B95-BD0D-60BAE830D0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80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98CE-C1BD-461C-9F02-DCCC098E3E3D}" type="datetimeFigureOut">
              <a:rPr lang="pt-BR" smtClean="0"/>
              <a:t>22/03/2016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EAFD-230E-4B95-BD0D-60BAE830D0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316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98CE-C1BD-461C-9F02-DCCC098E3E3D}" type="datetimeFigureOut">
              <a:rPr lang="pt-BR" smtClean="0"/>
              <a:t>22/03/2016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EAFD-230E-4B95-BD0D-60BAE830D0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384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98CE-C1BD-461C-9F02-DCCC098E3E3D}" type="datetimeFigureOut">
              <a:rPr lang="pt-BR" smtClean="0"/>
              <a:t>22/03/2016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EAFD-230E-4B95-BD0D-60BAE830D0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217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98CE-C1BD-461C-9F02-DCCC098E3E3D}" type="datetimeFigureOut">
              <a:rPr lang="pt-BR" smtClean="0"/>
              <a:t>22/03/2016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EAFD-230E-4B95-BD0D-60BAE830D0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579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98CE-C1BD-461C-9F02-DCCC098E3E3D}" type="datetimeFigureOut">
              <a:rPr lang="pt-BR" smtClean="0"/>
              <a:t>22/03/2016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EAFD-230E-4B95-BD0D-60BAE830D0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682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198CE-C1BD-461C-9F02-DCCC098E3E3D}" type="datetimeFigureOut">
              <a:rPr lang="pt-BR" smtClean="0"/>
              <a:t>22/03/2016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DEAFD-230E-4B95-BD0D-60BAE830D0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99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8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567392450"/>
              </p:ext>
            </p:extLst>
          </p:nvPr>
        </p:nvGraphicFramePr>
        <p:xfrm>
          <a:off x="251520" y="260648"/>
          <a:ext cx="864096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683568" y="5445224"/>
            <a:ext cx="7772400" cy="1037977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Prof.ª Neusa Nogueira Fialho</a:t>
            </a:r>
            <a:endParaRPr lang="pt-BR" sz="3200" b="1" dirty="0"/>
          </a:p>
        </p:txBody>
      </p:sp>
      <p:pic>
        <p:nvPicPr>
          <p:cNvPr id="4098" name="Picture 2" descr="Licença Creative Common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021287"/>
            <a:ext cx="1532906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992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749809"/>
              </p:ext>
            </p:extLst>
          </p:nvPr>
        </p:nvGraphicFramePr>
        <p:xfrm>
          <a:off x="251520" y="260648"/>
          <a:ext cx="8568952" cy="1584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132856"/>
            <a:ext cx="6768752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7380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Exemplos:</a:t>
            </a:r>
            <a:endParaRPr lang="pt-BR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340768"/>
            <a:ext cx="8429625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5006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altLang="pt-BR" sz="2400" dirty="0" smtClean="0"/>
              <a:t>USBERCO, João; SALVADOR, Edgard, Salvador. Química. Vol. Único. 5. ed. São Paulo: Saraiva, 2002</a:t>
            </a:r>
          </a:p>
          <a:p>
            <a:pPr marL="0" indent="0">
              <a:buNone/>
            </a:pPr>
            <a:endParaRPr lang="pt-BR" sz="2400" dirty="0" smtClean="0"/>
          </a:p>
          <a:p>
            <a:r>
              <a:rPr lang="pt-BR" sz="2400" dirty="0" smtClean="0"/>
              <a:t>http://mundoeducacao.bol.uol.com.br/quimica/ligacao-covalente.htm . Acesso em 18 mar. 2016</a:t>
            </a:r>
          </a:p>
          <a:p>
            <a:pPr marL="0" indent="0">
              <a:buNone/>
            </a:pPr>
            <a:endParaRPr lang="pt-BR" sz="2400" dirty="0" smtClean="0"/>
          </a:p>
          <a:p>
            <a:r>
              <a:rPr lang="pt-BR" sz="2400" dirty="0" smtClean="0"/>
              <a:t>https://www.google.com.br/search?q=liga%C3%A7%C3%A3o+covalente&amp;source=lnms&amp;tbm=isch&amp;sa=X&amp;ved=0ahUKEwippdTH3crLAhUDvJAKHdY0BsUQ_AUIBygB&amp;biw=1366&amp;bih=599. Acesso em 18 mar. 2016</a:t>
            </a:r>
          </a:p>
          <a:p>
            <a:pPr marL="0" indent="0">
              <a:buNone/>
            </a:pPr>
            <a:endParaRPr lang="pt-BR" sz="2400" dirty="0" smtClean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6543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406275743"/>
              </p:ext>
            </p:extLst>
          </p:nvPr>
        </p:nvGraphicFramePr>
        <p:xfrm>
          <a:off x="323528" y="260648"/>
          <a:ext cx="8568952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452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359749"/>
              </p:ext>
            </p:extLst>
          </p:nvPr>
        </p:nvGraphicFramePr>
        <p:xfrm>
          <a:off x="179512" y="116632"/>
          <a:ext cx="8784976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3703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A LIGAÇÃO COVALENTE OCORRE ENTRE:</a:t>
            </a:r>
            <a:endParaRPr lang="pt-BR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668667"/>
              </p:ext>
            </p:extLst>
          </p:nvPr>
        </p:nvGraphicFramePr>
        <p:xfrm>
          <a:off x="179512" y="1600200"/>
          <a:ext cx="8712968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4749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060432" cy="1470025"/>
          </a:xfrm>
        </p:spPr>
        <p:txBody>
          <a:bodyPr>
            <a:normAutofit/>
          </a:bodyPr>
          <a:lstStyle/>
          <a:p>
            <a:r>
              <a:rPr lang="pt-BR" sz="3600" b="1" dirty="0" smtClean="0"/>
              <a:t>AS LIGAÇÕES COVALENTES PODEM SER REPRESENTADAS DE 3 MANEIRAS:</a:t>
            </a:r>
            <a:endParaRPr lang="pt-BR" sz="3600" b="1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415884604"/>
              </p:ext>
            </p:extLst>
          </p:nvPr>
        </p:nvGraphicFramePr>
        <p:xfrm>
          <a:off x="1403648" y="2132856"/>
          <a:ext cx="6912768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3567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346606"/>
              </p:ext>
            </p:extLst>
          </p:nvPr>
        </p:nvGraphicFramePr>
        <p:xfrm>
          <a:off x="323528" y="274638"/>
          <a:ext cx="8363272" cy="99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pt-BR" b="1" dirty="0"/>
              <a:t>A fórmula molecular </a:t>
            </a:r>
            <a:r>
              <a:rPr lang="pt-BR" b="1" dirty="0" smtClean="0"/>
              <a:t>indica </a:t>
            </a:r>
            <a:r>
              <a:rPr lang="pt-BR" b="1" dirty="0"/>
              <a:t>o número de átomos de cada elemento que compõe uma </a:t>
            </a:r>
            <a:r>
              <a:rPr lang="pt-BR" b="1" dirty="0" smtClean="0"/>
              <a:t>molécula.</a:t>
            </a:r>
          </a:p>
          <a:p>
            <a:pPr marL="0" indent="0">
              <a:buNone/>
            </a:pPr>
            <a:endParaRPr lang="pt-BR" b="1" dirty="0" smtClean="0"/>
          </a:p>
          <a:p>
            <a:pPr marL="0" indent="0" algn="ctr">
              <a:buNone/>
            </a:pPr>
            <a:r>
              <a:rPr lang="pt-BR" b="1" dirty="0" smtClean="0"/>
              <a:t>Exemplos: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ctr">
              <a:buNone/>
            </a:pPr>
            <a:r>
              <a:rPr lang="pt-BR" sz="4000" b="1" dirty="0" smtClean="0">
                <a:solidFill>
                  <a:srgbClr val="FF0000"/>
                </a:solidFill>
              </a:rPr>
              <a:t>Cl</a:t>
            </a:r>
            <a:r>
              <a:rPr lang="pt-BR" sz="2800" b="1" dirty="0" smtClean="0">
                <a:solidFill>
                  <a:srgbClr val="FF0000"/>
                </a:solidFill>
              </a:rPr>
              <a:t>2</a:t>
            </a:r>
            <a:r>
              <a:rPr lang="pt-BR" sz="4000" b="1" dirty="0" smtClean="0">
                <a:solidFill>
                  <a:srgbClr val="FF0000"/>
                </a:solidFill>
              </a:rPr>
              <a:t>    - </a:t>
            </a:r>
            <a:r>
              <a:rPr lang="pt-BR" sz="4000" b="1" dirty="0">
                <a:solidFill>
                  <a:srgbClr val="FF0000"/>
                </a:solidFill>
              </a:rPr>
              <a:t> </a:t>
            </a:r>
            <a:r>
              <a:rPr lang="pt-BR" sz="4000" b="1" dirty="0" smtClean="0">
                <a:solidFill>
                  <a:srgbClr val="FF0000"/>
                </a:solidFill>
              </a:rPr>
              <a:t>     O</a:t>
            </a:r>
            <a:r>
              <a:rPr lang="pt-BR" sz="2800" b="1" dirty="0" smtClean="0">
                <a:solidFill>
                  <a:srgbClr val="FF0000"/>
                </a:solidFill>
              </a:rPr>
              <a:t>2</a:t>
            </a:r>
            <a:r>
              <a:rPr lang="pt-BR" sz="4000" b="1" dirty="0" smtClean="0">
                <a:solidFill>
                  <a:srgbClr val="FF0000"/>
                </a:solidFill>
              </a:rPr>
              <a:t>      -       N</a:t>
            </a:r>
            <a:r>
              <a:rPr lang="pt-BR" sz="2800" b="1" dirty="0" smtClean="0">
                <a:solidFill>
                  <a:srgbClr val="FF0000"/>
                </a:solidFill>
              </a:rPr>
              <a:t>2</a:t>
            </a:r>
            <a:r>
              <a:rPr lang="pt-BR" sz="4000" b="1" dirty="0" smtClean="0">
                <a:solidFill>
                  <a:srgbClr val="FF0000"/>
                </a:solidFill>
              </a:rPr>
              <a:t>       -     H</a:t>
            </a:r>
            <a:r>
              <a:rPr lang="pt-BR" sz="2800" b="1" dirty="0" smtClean="0">
                <a:solidFill>
                  <a:srgbClr val="FF0000"/>
                </a:solidFill>
              </a:rPr>
              <a:t>2</a:t>
            </a:r>
            <a:r>
              <a:rPr lang="pt-BR" sz="4000" b="1" dirty="0" smtClean="0">
                <a:solidFill>
                  <a:srgbClr val="FF0000"/>
                </a:solidFill>
              </a:rPr>
              <a:t>O      -       CO</a:t>
            </a:r>
            <a:r>
              <a:rPr lang="pt-BR" sz="2800" b="1" dirty="0" smtClean="0">
                <a:solidFill>
                  <a:srgbClr val="FF0000"/>
                </a:solidFill>
              </a:rPr>
              <a:t>2</a:t>
            </a:r>
            <a:r>
              <a:rPr lang="pt-BR" sz="4000" b="1" dirty="0" smtClean="0">
                <a:solidFill>
                  <a:srgbClr val="FF0000"/>
                </a:solidFill>
              </a:rPr>
              <a:t>     -       NH</a:t>
            </a:r>
            <a:r>
              <a:rPr lang="pt-BR" sz="2800" b="1" dirty="0" smtClean="0">
                <a:solidFill>
                  <a:srgbClr val="FF0000"/>
                </a:solidFill>
              </a:rPr>
              <a:t>3</a:t>
            </a:r>
            <a:endParaRPr lang="pt-B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984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62904304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400" b="1" dirty="0" smtClean="0"/>
              <a:t>A fórmula eletrônica ou de Lewis mostra </a:t>
            </a:r>
            <a:r>
              <a:rPr lang="pt-BR" sz="4400" b="1" dirty="0"/>
              <a:t>os elementos, o número de átomos envolvidos, os elétrons </a:t>
            </a:r>
            <a:r>
              <a:rPr lang="pt-BR" sz="4400" b="1" dirty="0" smtClean="0"/>
              <a:t>do nível </a:t>
            </a:r>
            <a:r>
              <a:rPr lang="pt-BR" sz="4400" b="1" dirty="0"/>
              <a:t>de valência de cada átomo e a formação de pares eletrônicos.</a:t>
            </a:r>
          </a:p>
        </p:txBody>
      </p:sp>
    </p:spTree>
    <p:extLst>
      <p:ext uri="{BB962C8B-B14F-4D97-AF65-F5344CB8AC3E}">
        <p14:creationId xmlns:p14="http://schemas.microsoft.com/office/powerpoint/2010/main" val="3578415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Exemplos:</a:t>
            </a:r>
            <a:endParaRPr lang="pt-B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8424936" cy="5112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7182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76322834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600" b="1" dirty="0" smtClean="0"/>
              <a:t>A fórmula </a:t>
            </a:r>
            <a:r>
              <a:rPr lang="pt-BR" sz="3600" b="1" dirty="0"/>
              <a:t>estrutural plana, além de mostrar quais são os elementos químicos que compõem a molécula e o número exato deles, mostra também quais são as ligações que cada um realiza e a estrutura (arrumação ou disposição espacial) dos átomos dentro da molécula.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3617118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263</Words>
  <Application>Microsoft Office PowerPoint</Application>
  <PresentationFormat>Apresentação na tela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do Office</vt:lpstr>
      <vt:lpstr>Prof.ª Neusa Nogueira Fialho</vt:lpstr>
      <vt:lpstr>Apresentação do PowerPoint</vt:lpstr>
      <vt:lpstr>Apresentação do PowerPoint</vt:lpstr>
      <vt:lpstr>A LIGAÇÃO COVALENTE OCORRE ENTRE:</vt:lpstr>
      <vt:lpstr>AS LIGAÇÕES COVALENTES PODEM SER REPRESENTADAS DE 3 MANEIRAS:</vt:lpstr>
      <vt:lpstr>Apresentação do PowerPoint</vt:lpstr>
      <vt:lpstr>Apresentação do PowerPoint</vt:lpstr>
      <vt:lpstr>Exemplos:</vt:lpstr>
      <vt:lpstr>Apresentação do PowerPoint</vt:lpstr>
      <vt:lpstr>Apresentação do PowerPoint</vt:lpstr>
      <vt:lpstr>Exemplos:</vt:lpstr>
      <vt:lpstr>Referências: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Prof.ª Neusa Nogueira Fialho</dc:title>
  <dc:creator>Neusa</dc:creator>
  <cp:lastModifiedBy>Professores</cp:lastModifiedBy>
  <cp:revision>10</cp:revision>
  <dcterms:created xsi:type="dcterms:W3CDTF">2016-03-18T17:12:51Z</dcterms:created>
  <dcterms:modified xsi:type="dcterms:W3CDTF">2016-03-22T12:07:06Z</dcterms:modified>
</cp:coreProperties>
</file>